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7" r:id="rId3"/>
    <p:sldId id="256" r:id="rId4"/>
    <p:sldId id="257" r:id="rId5"/>
    <p:sldId id="258" r:id="rId6"/>
    <p:sldId id="259" r:id="rId7"/>
    <p:sldId id="260" r:id="rId8"/>
    <p:sldId id="261" r:id="rId9"/>
    <p:sldId id="262" r:id="rId10"/>
    <p:sldId id="263" r:id="rId11"/>
    <p:sldId id="265" r:id="rId12"/>
    <p:sldId id="266" r:id="rId13"/>
  </p:sldIdLst>
  <p:sldSz cx="24384000" cy="13716000"/>
  <p:notesSz cx="6858000" cy="9144000"/>
  <p:custDataLst>
    <p:tags r:id="rId18"/>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1pPr>
    <a:lvl2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2pPr>
    <a:lvl3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3pPr>
    <a:lvl4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4pPr>
    <a:lvl5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5pPr>
    <a:lvl6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6pPr>
    <a:lvl7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7pPr>
    <a:lvl8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8pPr>
    <a:lvl9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Style>
        <a:tcBdr/>
        <a:fill>
          <a:solidFill>
            <a:srgbClr val="E3E5E8"/>
          </a:solidFill>
        </a:fill>
      </a:tcStyle>
    </a:band2H>
    <a:firstCol>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7.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p:txBody>
      </p:sp>
      <p:sp>
        <p:nvSpPr>
          <p:cNvPr id="117" name="Shape 117"/>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n-lt"/>
        <a:ea typeface="+mn-ea"/>
        <a:cs typeface="+mn-cs"/>
        <a:sym typeface="Helvetica Neue" panose="02000806000000020004"/>
      </a:defRPr>
    </a:lvl1pPr>
    <a:lvl2pPr indent="228600" defTabSz="457200" latinLnBrk="0">
      <a:lnSpc>
        <a:spcPct val="118000"/>
      </a:lnSpc>
      <a:defRPr sz="2200">
        <a:latin typeface="+mn-lt"/>
        <a:ea typeface="+mn-ea"/>
        <a:cs typeface="+mn-cs"/>
        <a:sym typeface="Helvetica Neue" panose="02000806000000020004"/>
      </a:defRPr>
    </a:lvl2pPr>
    <a:lvl3pPr indent="457200" defTabSz="457200" latinLnBrk="0">
      <a:lnSpc>
        <a:spcPct val="118000"/>
      </a:lnSpc>
      <a:defRPr sz="2200">
        <a:latin typeface="+mn-lt"/>
        <a:ea typeface="+mn-ea"/>
        <a:cs typeface="+mn-cs"/>
        <a:sym typeface="Helvetica Neue" panose="02000806000000020004"/>
      </a:defRPr>
    </a:lvl3pPr>
    <a:lvl4pPr indent="685800" defTabSz="457200" latinLnBrk="0">
      <a:lnSpc>
        <a:spcPct val="118000"/>
      </a:lnSpc>
      <a:defRPr sz="2200">
        <a:latin typeface="+mn-lt"/>
        <a:ea typeface="+mn-ea"/>
        <a:cs typeface="+mn-cs"/>
        <a:sym typeface="Helvetica Neue" panose="02000806000000020004"/>
      </a:defRPr>
    </a:lvl4pPr>
    <a:lvl5pPr indent="914400" defTabSz="457200" latinLnBrk="0">
      <a:lnSpc>
        <a:spcPct val="118000"/>
      </a:lnSpc>
      <a:defRPr sz="2200">
        <a:latin typeface="+mn-lt"/>
        <a:ea typeface="+mn-ea"/>
        <a:cs typeface="+mn-cs"/>
        <a:sym typeface="Helvetica Neue" panose="02000806000000020004"/>
      </a:defRPr>
    </a:lvl5pPr>
    <a:lvl6pPr indent="1143000" defTabSz="457200" latinLnBrk="0">
      <a:lnSpc>
        <a:spcPct val="118000"/>
      </a:lnSpc>
      <a:defRPr sz="2200">
        <a:latin typeface="+mn-lt"/>
        <a:ea typeface="+mn-ea"/>
        <a:cs typeface="+mn-cs"/>
        <a:sym typeface="Helvetica Neue" panose="02000806000000020004"/>
      </a:defRPr>
    </a:lvl6pPr>
    <a:lvl7pPr indent="1371600" defTabSz="457200" latinLnBrk="0">
      <a:lnSpc>
        <a:spcPct val="118000"/>
      </a:lnSpc>
      <a:defRPr sz="2200">
        <a:latin typeface="+mn-lt"/>
        <a:ea typeface="+mn-ea"/>
        <a:cs typeface="+mn-cs"/>
        <a:sym typeface="Helvetica Neue" panose="02000806000000020004"/>
      </a:defRPr>
    </a:lvl7pPr>
    <a:lvl8pPr indent="1600200" defTabSz="457200" latinLnBrk="0">
      <a:lnSpc>
        <a:spcPct val="118000"/>
      </a:lnSpc>
      <a:defRPr sz="2200">
        <a:latin typeface="+mn-lt"/>
        <a:ea typeface="+mn-ea"/>
        <a:cs typeface="+mn-cs"/>
        <a:sym typeface="Helvetica Neue" panose="02000806000000020004"/>
      </a:defRPr>
    </a:lvl8pPr>
    <a:lvl9pPr indent="1828800" defTabSz="457200" latinLnBrk="0">
      <a:lnSpc>
        <a:spcPct val="118000"/>
      </a:lnSpc>
      <a:defRPr sz="2200">
        <a:latin typeface="+mn-lt"/>
        <a:ea typeface="+mn-ea"/>
        <a:cs typeface="+mn-cs"/>
        <a:sym typeface="Helvetica Neue" panose="020008060000000200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xfrm>
            <a:off x="4833937" y="2303858"/>
            <a:ext cx="14716127" cy="4643440"/>
          </a:xfrm>
          <a:prstGeom prst="rect">
            <a:avLst/>
          </a:prstGeom>
        </p:spPr>
        <p:txBody>
          <a:bodyPr anchor="b"/>
          <a:lstStyle/>
          <a:p>
            <a:r>
              <a:t>标题文本</a:t>
            </a:r>
          </a:p>
        </p:txBody>
      </p:sp>
      <p:sp>
        <p:nvSpPr>
          <p:cNvPr id="12" name="正文级别 1…"/>
          <p:cNvSpPr txBox="1">
            <a:spLocks noGrp="1"/>
          </p:cNvSpPr>
          <p:nvPr>
            <p:ph type="body" sz="quarter" idx="1" hasCustomPrompt="1"/>
          </p:nvPr>
        </p:nvSpPr>
        <p:spPr>
          <a:xfrm>
            <a:off x="4833937" y="7072310"/>
            <a:ext cx="14716127" cy="1589492"/>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正文级别 1…"/>
          <p:cNvSpPr txBox="1">
            <a:spLocks noGrp="1"/>
          </p:cNvSpPr>
          <p:nvPr>
            <p:ph type="body" sz="quarter" idx="1" hasCustomPrompt="1"/>
          </p:nvPr>
        </p:nvSpPr>
        <p:spPr>
          <a:xfrm>
            <a:off x="4833937" y="8947546"/>
            <a:ext cx="14716127" cy="660805"/>
          </a:xfrm>
          <a:prstGeom prst="rect">
            <a:avLst/>
          </a:prstGeom>
        </p:spPr>
        <p:txBody>
          <a:bodyPr anchor="t"/>
          <a:lstStyle>
            <a:lvl1pPr marL="0" indent="0" algn="ctr">
              <a:spcBef>
                <a:spcPts val="0"/>
              </a:spcBef>
              <a:buSzTx/>
              <a:buNone/>
              <a:defRPr sz="3000" u="sng">
                <a:solidFill>
                  <a:srgbClr val="53585F"/>
                </a:solidFill>
              </a:defRPr>
            </a:lvl1pPr>
            <a:lvl2pPr marL="814705" indent="-370205" algn="ctr">
              <a:spcBef>
                <a:spcPts val="0"/>
              </a:spcBef>
              <a:defRPr sz="3000" u="sng">
                <a:solidFill>
                  <a:srgbClr val="53585F"/>
                </a:solidFill>
              </a:defRPr>
            </a:lvl2pPr>
            <a:lvl3pPr marL="1259205" indent="-370205" algn="ctr">
              <a:spcBef>
                <a:spcPts val="0"/>
              </a:spcBef>
              <a:defRPr sz="3000" u="sng">
                <a:solidFill>
                  <a:srgbClr val="53585F"/>
                </a:solidFill>
              </a:defRPr>
            </a:lvl3pPr>
            <a:lvl4pPr marL="1703705" indent="-370205" algn="ctr">
              <a:spcBef>
                <a:spcPts val="0"/>
              </a:spcBef>
              <a:defRPr sz="3000" u="sng">
                <a:solidFill>
                  <a:srgbClr val="53585F"/>
                </a:solidFill>
              </a:defRPr>
            </a:lvl4pPr>
            <a:lvl5pPr marL="2148205" indent="-370205" algn="ctr">
              <a:spcBef>
                <a:spcPts val="0"/>
              </a:spcBef>
              <a:defRPr sz="3000" u="sng">
                <a:solidFill>
                  <a:srgbClr val="53585F"/>
                </a:solidFill>
              </a:defRPr>
            </a:lvl5pPr>
          </a:lstStyle>
          <a:p>
            <a:r>
              <a:t>正文级别 1</a:t>
            </a:r>
          </a:p>
          <a:p>
            <a:pPr lvl="1"/>
            <a:r>
              <a:t>正文级别 2</a:t>
            </a:r>
          </a:p>
          <a:p>
            <a:pPr lvl="2"/>
            <a:r>
              <a:t>正文级别 3</a:t>
            </a:r>
          </a:p>
          <a:p>
            <a:pPr lvl="3"/>
            <a:r>
              <a:t>正文级别 4</a:t>
            </a:r>
          </a:p>
          <a:p>
            <a:pPr lvl="4"/>
            <a:r>
              <a:t>正文级别 5</a:t>
            </a:r>
          </a:p>
        </p:txBody>
      </p:sp>
      <p:sp>
        <p:nvSpPr>
          <p:cNvPr id="94" name="矩形"/>
          <p:cNvSpPr>
            <a:spLocks noGrp="1"/>
          </p:cNvSpPr>
          <p:nvPr>
            <p:ph type="body" sz="quarter" idx="13"/>
          </p:nvPr>
        </p:nvSpPr>
        <p:spPr>
          <a:xfrm>
            <a:off x="4833937" y="6000353"/>
            <a:ext cx="14716130" cy="965208"/>
          </a:xfrm>
          <a:prstGeom prst="rect">
            <a:avLst/>
          </a:prstGeom>
        </p:spPr>
        <p:txBody>
          <a:bodyPr/>
          <a:lstStyle/>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3048000" y="0"/>
            <a:ext cx="18288000" cy="13716000"/>
          </a:xfrm>
          <a:prstGeom prst="rect">
            <a:avLst/>
          </a:prstGeom>
        </p:spPr>
        <p:txBody>
          <a:bodyPr lIns="91439" tIns="45719" rIns="91439" bIns="45719" anchor="t">
            <a:noAutofit/>
          </a:bodyPr>
          <a:lstStyle/>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sz="half" idx="13"/>
          </p:nvPr>
        </p:nvSpPr>
        <p:spPr>
          <a:xfrm>
            <a:off x="5307210" y="892967"/>
            <a:ext cx="13751721" cy="8322472"/>
          </a:xfrm>
          <a:prstGeom prst="rect">
            <a:avLst/>
          </a:prstGeom>
        </p:spPr>
        <p:txBody>
          <a:bodyPr lIns="91439" tIns="45719" rIns="91439" bIns="45719" anchor="t">
            <a:noAutofit/>
          </a:bodyPr>
          <a:lstStyle/>
          <a:p/>
        </p:txBody>
      </p:sp>
      <p:sp>
        <p:nvSpPr>
          <p:cNvPr id="21" name="标题文本"/>
          <p:cNvSpPr txBox="1">
            <a:spLocks noGrp="1"/>
          </p:cNvSpPr>
          <p:nvPr>
            <p:ph type="title" hasCustomPrompt="1"/>
          </p:nvPr>
        </p:nvSpPr>
        <p:spPr>
          <a:xfrm>
            <a:off x="4833937" y="9447609"/>
            <a:ext cx="14716127" cy="2000258"/>
          </a:xfrm>
          <a:prstGeom prst="rect">
            <a:avLst/>
          </a:prstGeom>
        </p:spPr>
        <p:txBody>
          <a:bodyPr anchor="b"/>
          <a:lstStyle/>
          <a:p>
            <a:r>
              <a:t>标题文本</a:t>
            </a:r>
          </a:p>
        </p:txBody>
      </p:sp>
      <p:sp>
        <p:nvSpPr>
          <p:cNvPr id="22" name="正文级别 1…"/>
          <p:cNvSpPr txBox="1">
            <a:spLocks noGrp="1"/>
          </p:cNvSpPr>
          <p:nvPr>
            <p:ph type="body" sz="quarter" idx="1" hasCustomPrompt="1"/>
          </p:nvPr>
        </p:nvSpPr>
        <p:spPr>
          <a:xfrm>
            <a:off x="4833937" y="11519296"/>
            <a:ext cx="14716127" cy="1589493"/>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xfrm>
            <a:off x="11935818" y="13001625"/>
            <a:ext cx="494505" cy="511167"/>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hasCustomPrompt="1"/>
          </p:nvPr>
        </p:nvSpPr>
        <p:spPr>
          <a:xfrm>
            <a:off x="4833937" y="4536280"/>
            <a:ext cx="14716127" cy="464344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2495609" y="892967"/>
            <a:ext cx="7500945" cy="11572879"/>
          </a:xfrm>
          <a:prstGeom prst="rect">
            <a:avLst/>
          </a:prstGeom>
        </p:spPr>
        <p:txBody>
          <a:bodyPr lIns="91439" tIns="45719" rIns="91439" bIns="45719" anchor="t">
            <a:noAutofit/>
          </a:bodyPr>
          <a:lstStyle/>
          <a:p/>
        </p:txBody>
      </p:sp>
      <p:sp>
        <p:nvSpPr>
          <p:cNvPr id="39" name="标题文本"/>
          <p:cNvSpPr txBox="1">
            <a:spLocks noGrp="1"/>
          </p:cNvSpPr>
          <p:nvPr>
            <p:ph type="title" hasCustomPrompt="1"/>
          </p:nvPr>
        </p:nvSpPr>
        <p:spPr>
          <a:xfrm>
            <a:off x="4387453" y="892967"/>
            <a:ext cx="7500940" cy="5607847"/>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hasCustomPrompt="1"/>
          </p:nvPr>
        </p:nvSpPr>
        <p:spPr>
          <a:xfrm>
            <a:off x="4387453" y="6697264"/>
            <a:ext cx="7500940" cy="5768581"/>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hasCustomPrompt="1"/>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hasCustomPrompt="1"/>
          </p:nvPr>
        </p:nvSpPr>
        <p:spPr>
          <a:prstGeom prst="rect">
            <a:avLst/>
          </a:prstGeom>
        </p:spPr>
        <p:txBody>
          <a:bodyPr/>
          <a:lstStyle/>
          <a:p>
            <a:r>
              <a:t>标题文本</a:t>
            </a:r>
          </a:p>
        </p:txBody>
      </p:sp>
      <p:sp>
        <p:nvSpPr>
          <p:cNvPr id="57" name="正文级别 1…"/>
          <p:cNvSpPr txBox="1">
            <a:spLocks noGrp="1"/>
          </p:cNvSpPr>
          <p:nvPr>
            <p:ph type="body" idx="1" hasCustomPrompt="1"/>
          </p:nvPr>
        </p:nvSpPr>
        <p:spPr>
          <a:xfrm>
            <a:off x="4387453" y="3661171"/>
            <a:ext cx="15609094" cy="8840394"/>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quarter" idx="13"/>
          </p:nvPr>
        </p:nvSpPr>
        <p:spPr>
          <a:xfrm>
            <a:off x="12495609" y="3661171"/>
            <a:ext cx="7500945" cy="8840394"/>
          </a:xfrm>
          <a:prstGeom prst="rect">
            <a:avLst/>
          </a:prstGeom>
        </p:spPr>
        <p:txBody>
          <a:bodyPr lIns="91439" tIns="45719" rIns="91439" bIns="45719" anchor="t">
            <a:noAutofit/>
          </a:bodyPr>
          <a:lstStyle/>
          <a:p/>
        </p:txBody>
      </p:sp>
      <p:sp>
        <p:nvSpPr>
          <p:cNvPr id="66" name="标题文本"/>
          <p:cNvSpPr txBox="1">
            <a:spLocks noGrp="1"/>
          </p:cNvSpPr>
          <p:nvPr>
            <p:ph type="title" hasCustomPrompt="1"/>
          </p:nvPr>
        </p:nvSpPr>
        <p:spPr>
          <a:prstGeom prst="rect">
            <a:avLst/>
          </a:prstGeom>
        </p:spPr>
        <p:txBody>
          <a:bodyPr/>
          <a:lstStyle/>
          <a:p>
            <a:r>
              <a:t>标题文本</a:t>
            </a:r>
          </a:p>
        </p:txBody>
      </p:sp>
      <p:sp>
        <p:nvSpPr>
          <p:cNvPr id="67" name="正文级别 1…"/>
          <p:cNvSpPr txBox="1">
            <a:spLocks noGrp="1"/>
          </p:cNvSpPr>
          <p:nvPr>
            <p:ph type="body" sz="quarter" idx="1" hasCustomPrompt="1"/>
          </p:nvPr>
        </p:nvSpPr>
        <p:spPr>
          <a:xfrm>
            <a:off x="4387453" y="3661171"/>
            <a:ext cx="7500940" cy="8840394"/>
          </a:xfrm>
          <a:prstGeom prst="rect">
            <a:avLst/>
          </a:prstGeom>
        </p:spPr>
        <p:txBody>
          <a:bodyPr/>
          <a:lstStyle>
            <a:lvl1pPr marL="465455" indent="-465455">
              <a:spcBef>
                <a:spcPts val="4500"/>
              </a:spcBef>
              <a:defRPr sz="3800"/>
            </a:lvl1pPr>
            <a:lvl2pPr marL="808355" indent="-465455">
              <a:spcBef>
                <a:spcPts val="4500"/>
              </a:spcBef>
              <a:defRPr sz="3800"/>
            </a:lvl2pPr>
            <a:lvl3pPr marL="1151255" indent="-465455">
              <a:spcBef>
                <a:spcPts val="4500"/>
              </a:spcBef>
              <a:defRPr sz="3800"/>
            </a:lvl3pPr>
            <a:lvl4pPr marL="1494155" indent="-465455">
              <a:spcBef>
                <a:spcPts val="4500"/>
              </a:spcBef>
              <a:defRPr sz="3800"/>
            </a:lvl4pPr>
            <a:lvl5pPr marL="1837055" indent="-465455">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hasCustomPrompt="1"/>
          </p:nvPr>
        </p:nvSpPr>
        <p:spPr>
          <a:xfrm>
            <a:off x="4387453" y="1785934"/>
            <a:ext cx="15609094" cy="10144130"/>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2495609" y="7161609"/>
            <a:ext cx="7500945" cy="5304242"/>
          </a:xfrm>
          <a:prstGeom prst="rect">
            <a:avLst/>
          </a:prstGeom>
        </p:spPr>
        <p:txBody>
          <a:bodyPr lIns="91439" tIns="45719" rIns="91439" bIns="45719" anchor="t">
            <a:noAutofit/>
          </a:bodyPr>
          <a:lstStyle/>
          <a:p/>
        </p:txBody>
      </p:sp>
      <p:sp>
        <p:nvSpPr>
          <p:cNvPr id="84" name="图像"/>
          <p:cNvSpPr>
            <a:spLocks noGrp="1"/>
          </p:cNvSpPr>
          <p:nvPr>
            <p:ph type="pic" sz="quarter" idx="14"/>
          </p:nvPr>
        </p:nvSpPr>
        <p:spPr>
          <a:xfrm>
            <a:off x="12504353" y="1250154"/>
            <a:ext cx="7500940" cy="5304241"/>
          </a:xfrm>
          <a:prstGeom prst="rect">
            <a:avLst/>
          </a:prstGeom>
        </p:spPr>
        <p:txBody>
          <a:bodyPr lIns="91439" tIns="45719" rIns="91439" bIns="45719" anchor="t">
            <a:noAutofit/>
          </a:bodyPr>
          <a:lstStyle/>
          <a:p/>
        </p:txBody>
      </p:sp>
      <p:sp>
        <p:nvSpPr>
          <p:cNvPr id="85" name="图像"/>
          <p:cNvSpPr>
            <a:spLocks noGrp="1"/>
          </p:cNvSpPr>
          <p:nvPr>
            <p:ph type="pic" sz="half" idx="15"/>
          </p:nvPr>
        </p:nvSpPr>
        <p:spPr>
          <a:xfrm>
            <a:off x="4387453" y="1250154"/>
            <a:ext cx="7500940" cy="11215693"/>
          </a:xfrm>
          <a:prstGeom prst="rect">
            <a:avLst/>
          </a:prstGeom>
        </p:spPr>
        <p:txBody>
          <a:bodyPr lIns="91439" tIns="45719" rIns="91439" bIns="45719" anchor="t">
            <a:noAutofit/>
          </a:bodyPr>
          <a:lstStyle/>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4387453" y="625077"/>
            <a:ext cx="15609094" cy="3036095"/>
          </a:xfrm>
          <a:prstGeom prst="rect">
            <a:avLst/>
          </a:prstGeom>
          <a:ln w="12700">
            <a:miter lim="400000"/>
          </a:ln>
        </p:spPr>
        <p:txBody>
          <a:bodyPr lIns="71433" tIns="71433" rIns="71433" bIns="71433" anchor="ctr">
            <a:normAutofit/>
          </a:bodyPr>
          <a:lstStyle/>
          <a:p>
            <a:r>
              <a:t>标题文本</a:t>
            </a:r>
          </a:p>
        </p:txBody>
      </p:sp>
      <p:sp>
        <p:nvSpPr>
          <p:cNvPr id="3" name="正文级别 1…"/>
          <p:cNvSpPr txBox="1">
            <a:spLocks noGrp="1"/>
          </p:cNvSpPr>
          <p:nvPr>
            <p:ph type="body" idx="1"/>
          </p:nvPr>
        </p:nvSpPr>
        <p:spPr>
          <a:xfrm>
            <a:off x="13610166" y="3962400"/>
            <a:ext cx="9550401" cy="9753600"/>
          </a:xfrm>
          <a:prstGeom prst="rect">
            <a:avLst/>
          </a:prstGeom>
          <a:ln w="12700">
            <a:miter lim="400000"/>
          </a:ln>
        </p:spPr>
        <p:txBody>
          <a:bodyPr lIns="71433" tIns="71433" rIns="71433" bIns="71433"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35818" y="13010554"/>
            <a:ext cx="494505" cy="511167"/>
          </a:xfrm>
          <a:prstGeom prst="rect">
            <a:avLst/>
          </a:prstGeom>
          <a:ln w="12700">
            <a:miter lim="400000"/>
          </a:ln>
        </p:spPr>
        <p:txBody>
          <a:bodyPr wrap="none" lIns="71433" tIns="71433" rIns="71433" bIns="71433">
            <a:spAutoFit/>
          </a:bodyPr>
          <a:lstStyle>
            <a:lvl1pPr>
              <a:defRPr sz="2400">
                <a:latin typeface="Helvetica Light"/>
                <a:ea typeface="Helvetica Light"/>
                <a:cs typeface="Helvetica Light"/>
                <a:sym typeface="Helvetica Light"/>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1pPr>
      <a:lvl2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2pPr>
      <a:lvl3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3pPr>
      <a:lvl4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4pPr>
      <a:lvl5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5pPr>
      <a:lvl6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6pPr>
      <a:lvl7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7pPr>
      <a:lvl8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8pPr>
      <a:lvl9pPr marL="0" marR="0" indent="0" algn="ctr" defTabSz="821055" rtl="0" latinLnBrk="0">
        <a:lnSpc>
          <a:spcPct val="100000"/>
        </a:lnSpc>
        <a:spcBef>
          <a:spcPts val="0"/>
        </a:spcBef>
        <a:spcAft>
          <a:spcPts val="0"/>
        </a:spcAft>
        <a:buClrTx/>
        <a:buSzTx/>
        <a:buFontTx/>
        <a:buNone/>
        <a:defRPr sz="11200" b="0" i="0" u="none" strike="noStrike" cap="none" spc="0" baseline="0">
          <a:solidFill>
            <a:srgbClr val="000000"/>
          </a:solidFill>
          <a:uFillTx/>
          <a:latin typeface="Helvetica Light"/>
          <a:ea typeface="Helvetica Light"/>
          <a:cs typeface="Helvetica Light"/>
          <a:sym typeface="Helvetica Light"/>
        </a:defRPr>
      </a:lvl9pPr>
    </p:titleStyle>
    <p:bodyStyle>
      <a:lvl1pPr marL="617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1pPr>
      <a:lvl2pPr marL="1061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2pPr>
      <a:lvl3pPr marL="1506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3pPr>
      <a:lvl4pPr marL="1950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4pPr>
      <a:lvl5pPr marL="2395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5pPr>
      <a:lvl6pPr marL="2839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6pPr>
      <a:lvl7pPr marL="3284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7pPr>
      <a:lvl8pPr marL="37287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8pPr>
      <a:lvl9pPr marL="4173220" marR="0" indent="-617220" algn="l" defTabSz="821055" rtl="0" latinLnBrk="0">
        <a:lnSpc>
          <a:spcPct val="100000"/>
        </a:lnSpc>
        <a:spcBef>
          <a:spcPts val="5900"/>
        </a:spcBef>
        <a:spcAft>
          <a:spcPts val="0"/>
        </a:spcAft>
        <a:buClrTx/>
        <a:buSzPct val="75000"/>
        <a:buFontTx/>
        <a:buChar char="•"/>
        <a:defRPr sz="5000" b="0" i="0" u="none" strike="noStrike" cap="none" spc="0" baseline="0">
          <a:solidFill>
            <a:srgbClr val="000000"/>
          </a:solidFill>
          <a:uFillTx/>
          <a:latin typeface="Helvetica Light"/>
          <a:ea typeface="Helvetica Light"/>
          <a:cs typeface="Helvetica Light"/>
          <a:sym typeface="Helvetica Light"/>
        </a:defRPr>
      </a:lvl9pPr>
    </p:bodyStyle>
    <p:otherStyle>
      <a:lvl1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1pPr>
      <a:lvl2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2pPr>
      <a:lvl3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3pPr>
      <a:lvl4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4pPr>
      <a:lvl5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5pPr>
      <a:lvl6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6pPr>
      <a:lvl7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7pPr>
      <a:lvl8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8pPr>
      <a:lvl9pPr marL="0" marR="0" indent="0" algn="ctr" defTabSz="821055"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xml"/><Relationship Id="rId2" Type="http://schemas.openxmlformats.org/officeDocument/2006/relationships/image" Target="../media/image10.jpe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9.pn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jpe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jpe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tags" Target="../tags/tag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jpeg"/><Relationship Id="rId3" Type="http://schemas.openxmlformats.org/officeDocument/2006/relationships/tags" Target="../tags/tag9.xml"/><Relationship Id="rId2" Type="http://schemas.openxmlformats.org/officeDocument/2006/relationships/image" Target="../media/image4.jpe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2.jpeg"/><Relationship Id="rId2" Type="http://schemas.openxmlformats.org/officeDocument/2006/relationships/tags" Target="../tags/tag13.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WechatIMG6.jpeg" descr="WechatIMG6.jpeg"/>
          <p:cNvPicPr>
            <a:picLocks noChangeAspect="1"/>
          </p:cNvPicPr>
          <p:nvPr/>
        </p:nvPicPr>
        <p:blipFill>
          <a:blip r:embed="rId1"/>
          <a:stretch>
            <a:fillRect/>
          </a:stretch>
        </p:blipFill>
        <p:spPr>
          <a:xfrm>
            <a:off x="812" y="0"/>
            <a:ext cx="24382376" cy="13716000"/>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国际CMF设计奖.获奖权益"/>
          <p:cNvSpPr txBox="1"/>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sz="3600">
                <a:latin typeface="黑体" panose="02010609060101010101" charset="-122"/>
                <a:ea typeface="黑体" panose="02010609060101010101" charset="-122"/>
                <a:cs typeface="黑体" panose="02010609060101010101" charset="-122"/>
              </a:rPr>
              <a:t>获奖权益</a:t>
            </a:r>
            <a:endParaRPr sz="3600">
              <a:latin typeface="黑体" panose="02010609060101010101" charset="-122"/>
              <a:ea typeface="黑体" panose="02010609060101010101" charset="-122"/>
              <a:cs typeface="黑体" panose="02010609060101010101" charset="-122"/>
            </a:endParaRPr>
          </a:p>
        </p:txBody>
      </p:sp>
      <p:sp>
        <p:nvSpPr>
          <p:cNvPr id="208" name="矩形"/>
          <p:cNvSpPr/>
          <p:nvPr/>
        </p:nvSpPr>
        <p:spPr>
          <a:xfrm>
            <a:off x="758181" y="783572"/>
            <a:ext cx="290425" cy="472541"/>
          </a:xfrm>
          <a:prstGeom prst="rect">
            <a:avLst/>
          </a:prstGeom>
          <a:solidFill>
            <a:schemeClr val="accent5">
              <a:hueOff val="-82419"/>
              <a:satOff val="-9503"/>
              <a:lumOff val="-16333"/>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09"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10" name="图像" descr="图像"/>
          <p:cNvPicPr>
            <a:picLocks noChangeAspect="1"/>
          </p:cNvPicPr>
          <p:nvPr/>
        </p:nvPicPr>
        <p:blipFill>
          <a:blip r:embed="rId1"/>
          <a:stretch>
            <a:fillRect/>
          </a:stretch>
        </p:blipFill>
        <p:spPr>
          <a:xfrm>
            <a:off x="758181" y="783572"/>
            <a:ext cx="472543" cy="472541"/>
          </a:xfrm>
          <a:prstGeom prst="rect">
            <a:avLst/>
          </a:prstGeom>
          <a:ln w="12700">
            <a:miter lim="400000"/>
            <a:headEnd/>
            <a:tailEnd/>
          </a:ln>
        </p:spPr>
      </p:pic>
      <p:sp>
        <p:nvSpPr>
          <p:cNvPr id="211" name="获奖是一场绮丽的开端。大奖组委会为获奖者们提供了能够达到最大程度宣传效果的获奖者后续服务，让获奖设计成为各界焦点。"/>
          <p:cNvSpPr txBox="1"/>
          <p:nvPr>
            <p:ph type="body" sz="quarter" idx="1"/>
          </p:nvPr>
        </p:nvSpPr>
        <p:spPr>
          <a:xfrm>
            <a:off x="2870254" y="2355255"/>
            <a:ext cx="18643492" cy="749159"/>
          </a:xfrm>
          <a:prstGeom prst="rect">
            <a:avLst/>
          </a:prstGeom>
        </p:spPr>
        <p:txBody>
          <a:bodyPr lIns="71434" tIns="71434" rIns="71434" bIns="71434"/>
          <a:lstStyle>
            <a:lvl1pPr defTabSz="741045">
              <a:lnSpc>
                <a:spcPct val="150000"/>
              </a:lnSpc>
              <a:defRPr sz="2540">
                <a:solidFill>
                  <a:srgbClr val="53585F"/>
                </a:solidFill>
              </a:defRPr>
            </a:lvl1pPr>
          </a:lstStyle>
          <a:p>
            <a:r>
              <a:t>获奖是一场绮丽的开端。大奖组委会为获奖者们提供了能够达到最大程度宣传效果的获奖者后续服务，让获奖设计成为各界焦点。</a:t>
            </a:r>
          </a:p>
        </p:txBody>
      </p:sp>
      <p:sp>
        <p:nvSpPr>
          <p:cNvPr id="212"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13"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grpSp>
        <p:nvGrpSpPr>
          <p:cNvPr id="224" name="成组"/>
          <p:cNvGrpSpPr/>
          <p:nvPr/>
        </p:nvGrpSpPr>
        <p:grpSpPr>
          <a:xfrm>
            <a:off x="1765300" y="3087224"/>
            <a:ext cx="20853400" cy="8414322"/>
            <a:chOff x="0" y="0"/>
            <a:chExt cx="20853400" cy="8414320"/>
          </a:xfrm>
        </p:grpSpPr>
        <p:pic>
          <p:nvPicPr>
            <p:cNvPr id="214" name="WechatIMG86.jpeg" descr="WechatIMG86.jpeg"/>
            <p:cNvPicPr>
              <a:picLocks noChangeAspect="1"/>
            </p:cNvPicPr>
            <p:nvPr/>
          </p:nvPicPr>
          <p:blipFill>
            <a:blip r:embed="rId2"/>
            <a:srcRect t="50727"/>
            <a:stretch>
              <a:fillRect/>
            </a:stretch>
          </p:blipFill>
          <p:spPr>
            <a:xfrm>
              <a:off x="0" y="4065707"/>
              <a:ext cx="20853400" cy="4348614"/>
            </a:xfrm>
            <a:prstGeom prst="rect">
              <a:avLst/>
            </a:prstGeom>
            <a:ln w="12700" cap="flat">
              <a:noFill/>
              <a:miter lim="400000"/>
              <a:headEnd/>
              <a:tailEnd/>
            </a:ln>
            <a:effectLst/>
          </p:spPr>
        </p:pic>
        <p:sp>
          <p:nvSpPr>
            <p:cNvPr id="215" name="获奖作品展"/>
            <p:cNvSpPr txBox="1"/>
            <p:nvPr/>
          </p:nvSpPr>
          <p:spPr>
            <a:xfrm>
              <a:off x="1767237"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获奖作品展</a:t>
              </a:r>
            </a:p>
          </p:txBody>
        </p:sp>
        <p:sp>
          <p:nvSpPr>
            <p:cNvPr id="216" name="获奖作品巡展"/>
            <p:cNvSpPr txBox="1"/>
            <p:nvPr/>
          </p:nvSpPr>
          <p:spPr>
            <a:xfrm>
              <a:off x="16097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获奖作品巡展</a:t>
              </a:r>
            </a:p>
          </p:txBody>
        </p:sp>
        <p:sp>
          <p:nvSpPr>
            <p:cNvPr id="217" name="大奖展览馆长期展出"/>
            <p:cNvSpPr txBox="1"/>
            <p:nvPr/>
          </p:nvSpPr>
          <p:spPr>
            <a:xfrm>
              <a:off x="6484017" y="3578192"/>
              <a:ext cx="28849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大奖展览馆长期展出</a:t>
              </a:r>
            </a:p>
          </p:txBody>
        </p:sp>
        <p:sp>
          <p:nvSpPr>
            <p:cNvPr id="218" name="视频媒体传播"/>
            <p:cNvSpPr txBox="1"/>
            <p:nvPr/>
          </p:nvSpPr>
          <p:spPr>
            <a:xfrm>
              <a:off x="6956457" y="7573756"/>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视频媒体传播</a:t>
              </a:r>
            </a:p>
          </p:txBody>
        </p:sp>
        <p:sp>
          <p:nvSpPr>
            <p:cNvPr id="219" name="奖杯及证书"/>
            <p:cNvSpPr txBox="1"/>
            <p:nvPr/>
          </p:nvSpPr>
          <p:spPr>
            <a:xfrm>
              <a:off x="12346338" y="3578192"/>
              <a:ext cx="162512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奖杯及证书</a:t>
              </a:r>
            </a:p>
          </p:txBody>
        </p:sp>
        <p:sp>
          <p:nvSpPr>
            <p:cNvPr id="220" name="获奖专访"/>
            <p:cNvSpPr txBox="1"/>
            <p:nvPr/>
          </p:nvSpPr>
          <p:spPr>
            <a:xfrm>
              <a:off x="12503818" y="7573756"/>
              <a:ext cx="131016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获奖专访</a:t>
              </a:r>
            </a:p>
          </p:txBody>
        </p:sp>
        <p:sp>
          <p:nvSpPr>
            <p:cNvPr id="221" name="商标授权使用"/>
            <p:cNvSpPr txBox="1"/>
            <p:nvPr/>
          </p:nvSpPr>
          <p:spPr>
            <a:xfrm>
              <a:off x="17446658" y="3578192"/>
              <a:ext cx="194008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商标授权使用</a:t>
              </a:r>
            </a:p>
          </p:txBody>
        </p:sp>
        <p:sp>
          <p:nvSpPr>
            <p:cNvPr id="222" name="行业内资源对接"/>
            <p:cNvSpPr txBox="1"/>
            <p:nvPr/>
          </p:nvSpPr>
          <p:spPr>
            <a:xfrm>
              <a:off x="17289178" y="7573756"/>
              <a:ext cx="2255049" cy="393229"/>
            </a:xfrm>
            <a:prstGeom prst="rect">
              <a:avLst/>
            </a:prstGeom>
            <a:noFill/>
            <a:ln w="12700" cap="flat">
              <a:noFill/>
              <a:miter lim="400000"/>
            </a:ln>
            <a:effectLst/>
          </p:spPr>
          <p:txBody>
            <a:bodyPr wrap="none" lIns="18813" tIns="18813" rIns="18813" bIns="18813" numCol="1" anchor="ctr">
              <a:spAutoFit/>
            </a:bodyPr>
            <a:lstStyle>
              <a:lvl1pPr algn="ctr" defTabSz="3423285">
                <a:lnSpc>
                  <a:spcPct val="110000"/>
                </a:lnSpc>
                <a:spcBef>
                  <a:spcPts val="0"/>
                </a:spcBef>
                <a:defRPr sz="2000" spc="480">
                  <a:solidFill>
                    <a:srgbClr val="5E5E5E"/>
                  </a:solidFill>
                </a:defRPr>
              </a:lvl1pPr>
            </a:lstStyle>
            <a:p>
              <a:r>
                <a:t>行业内资源对接</a:t>
              </a:r>
            </a:p>
          </p:txBody>
        </p:sp>
        <p:pic>
          <p:nvPicPr>
            <p:cNvPr id="223" name="WechatIMG86.jpeg" descr="WechatIMG86.jpeg"/>
            <p:cNvPicPr>
              <a:picLocks noChangeAspect="1"/>
            </p:cNvPicPr>
            <p:nvPr/>
          </p:nvPicPr>
          <p:blipFill>
            <a:blip r:embed="rId2"/>
            <a:srcRect b="59445"/>
            <a:stretch>
              <a:fillRect/>
            </a:stretch>
          </p:blipFill>
          <p:spPr>
            <a:xfrm>
              <a:off x="0" y="0"/>
              <a:ext cx="20853400" cy="3579216"/>
            </a:xfrm>
            <a:prstGeom prst="rect">
              <a:avLst/>
            </a:prstGeom>
            <a:ln w="12700" cap="flat">
              <a:noFill/>
              <a:miter lim="400000"/>
              <a:headEnd/>
              <a:tailEnd/>
            </a:ln>
            <a:effectLst/>
          </p:spPr>
        </p:pic>
      </p:grpSp>
      <p:sp>
        <p:nvSpPr>
          <p:cNvPr id="175" name="＊提交作品时，请删除本页。"/>
          <p:cNvSpPr txBox="1"/>
          <p:nvPr>
            <p:custDataLst>
              <p:tags r:id="rId3"/>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549c4e3c52aef830b7bee2debd3b9eb"/>
          <p:cNvPicPr>
            <a:picLocks noChangeAspect="1"/>
          </p:cNvPicPr>
          <p:nvPr/>
        </p:nvPicPr>
        <p:blipFill>
          <a:blip r:embed="rId1"/>
          <a:stretch>
            <a:fillRect/>
          </a:stretch>
        </p:blipFill>
        <p:spPr>
          <a:xfrm>
            <a:off x="0" y="280670"/>
            <a:ext cx="24383365" cy="13435330"/>
          </a:xfrm>
          <a:prstGeom prst="rect">
            <a:avLst/>
          </a:prstGeom>
        </p:spPr>
      </p:pic>
      <p:sp>
        <p:nvSpPr>
          <p:cNvPr id="227" name="矩形"/>
          <p:cNvSpPr/>
          <p:nvPr/>
        </p:nvSpPr>
        <p:spPr>
          <a:xfrm>
            <a:off x="758181" y="783572"/>
            <a:ext cx="290425" cy="472541"/>
          </a:xfrm>
          <a:prstGeom prst="rect">
            <a:avLst/>
          </a:prstGeom>
          <a:solidFill>
            <a:schemeClr val="accent5">
              <a:hueOff val="-82419"/>
              <a:satOff val="-9503"/>
              <a:lumOff val="-16333"/>
              <a:alpha val="38310"/>
            </a:schemeClr>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8" name="形状"/>
          <p:cNvSpPr/>
          <p:nvPr/>
        </p:nvSpPr>
        <p:spPr>
          <a:xfrm>
            <a:off x="23441012" y="12475109"/>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29" name="形状"/>
          <p:cNvSpPr/>
          <p:nvPr/>
        </p:nvSpPr>
        <p:spPr>
          <a:xfrm rot="16200000" flipH="1">
            <a:off x="23306349" y="12609773"/>
            <a:ext cx="190513" cy="459841"/>
          </a:xfrm>
          <a:custGeom>
            <a:avLst/>
            <a:gdLst/>
            <a:ahLst/>
            <a:cxnLst>
              <a:cxn ang="0">
                <a:pos x="wd2" y="hd2"/>
              </a:cxn>
              <a:cxn ang="5400000">
                <a:pos x="wd2" y="hd2"/>
              </a:cxn>
              <a:cxn ang="10800000">
                <a:pos x="wd2" y="hd2"/>
              </a:cxn>
              <a:cxn ang="16200000">
                <a:pos x="wd2" y="hd2"/>
              </a:cxn>
            </a:cxnLst>
            <a:rect l="0" t="0" r="r" b="b"/>
            <a:pathLst>
              <a:path w="21600" h="21600" extrusionOk="0">
                <a:moveTo>
                  <a:pt x="8398" y="3479"/>
                </a:moveTo>
                <a:lnTo>
                  <a:pt x="21600" y="0"/>
                </a:lnTo>
                <a:lnTo>
                  <a:pt x="21600" y="21600"/>
                </a:lnTo>
                <a:lnTo>
                  <a:pt x="0" y="21600"/>
                </a:lnTo>
                <a:lnTo>
                  <a:pt x="8398" y="3479"/>
                </a:lnTo>
                <a:close/>
              </a:path>
            </a:pathLst>
          </a:custGeom>
          <a:solidFill>
            <a:srgbClr val="F3F3F3"/>
          </a:solidFill>
          <a:ln w="12700">
            <a:miter lim="400000"/>
          </a:ln>
        </p:spPr>
        <p:txBody>
          <a:bodyPr lIns="71437" tIns="71437" rIns="71437" bIns="71437" anchor="ctr"/>
          <a:lstStyle/>
          <a:p>
            <a:pPr algn="ctr" defTabSz="821690">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sz="5000"/>
          </a:p>
        </p:txBody>
      </p:sp>
      <p:sp>
        <p:nvSpPr>
          <p:cNvPr id="230" name="CMF DESIGN AWARD"/>
          <p:cNvSpPr txBox="1"/>
          <p:nvPr/>
        </p:nvSpPr>
        <p:spPr>
          <a:xfrm>
            <a:off x="10032809" y="13150708"/>
            <a:ext cx="4318382" cy="440564"/>
          </a:xfrm>
          <a:prstGeom prst="rect">
            <a:avLst/>
          </a:prstGeom>
          <a:ln w="12700">
            <a:miter lim="400000"/>
          </a:ln>
        </p:spPr>
        <p:txBody>
          <a:bodyPr wrap="none" lIns="71437" tIns="71437" rIns="71437" bIns="71437" anchor="ctr">
            <a:spAutoFit/>
          </a:bodyPr>
          <a:lstStyle>
            <a:lvl1pPr algn="ctr" defTabSz="821690">
              <a:lnSpc>
                <a:spcPct val="100000"/>
              </a:lnSpc>
              <a:spcBef>
                <a:spcPts val="0"/>
              </a:spcBef>
              <a:defRPr sz="2000" spc="799">
                <a:solidFill>
                  <a:srgbClr val="929292"/>
                </a:solidFill>
              </a:defRPr>
            </a:lvl1pPr>
          </a:lstStyle>
          <a:p>
            <a:r>
              <a:t>CMF DESIGN AWARD</a:t>
            </a:r>
          </a:p>
        </p:txBody>
      </p:sp>
      <p:pic>
        <p:nvPicPr>
          <p:cNvPr id="231" name="图像" descr="图像"/>
          <p:cNvPicPr>
            <a:picLocks noChangeAspect="1"/>
          </p:cNvPicPr>
          <p:nvPr/>
        </p:nvPicPr>
        <p:blipFill>
          <a:blip r:embed="rId2"/>
          <a:stretch>
            <a:fillRect/>
          </a:stretch>
        </p:blipFill>
        <p:spPr>
          <a:xfrm>
            <a:off x="758181" y="783572"/>
            <a:ext cx="472543" cy="472541"/>
          </a:xfrm>
          <a:prstGeom prst="rect">
            <a:avLst/>
          </a:prstGeom>
          <a:ln w="12700">
            <a:miter lim="400000"/>
            <a:headEnd/>
            <a:tailEnd/>
          </a:ln>
        </p:spPr>
      </p:pic>
      <p:sp>
        <p:nvSpPr>
          <p:cNvPr id="207" name="国际CMF设计奖.获奖权益"/>
          <p:cNvSpPr txBox="1"/>
          <p:nvPr>
            <p:custDataLst>
              <p:tags r:id="rId3"/>
            </p:custDataLst>
          </p:nvPr>
        </p:nvSpPr>
        <p:spPr>
          <a:xfrm>
            <a:off x="1416905" y="671616"/>
            <a:ext cx="22194553" cy="695960"/>
          </a:xfrm>
          <a:prstGeom prst="rect">
            <a:avLst/>
          </a:prstGeom>
          <a:ln w="12700">
            <a:miter lim="400000"/>
          </a:ln>
        </p:spPr>
        <p:txBody>
          <a:bodyPr lIns="71437" tIns="71437" rIns="71437" bIns="71437">
            <a:spAutoFit/>
          </a:bodyPr>
          <a:lstStyle>
            <a:lvl1pPr defTabSz="457200">
              <a:lnSpc>
                <a:spcPct val="100000"/>
              </a:lnSpc>
              <a:spcBef>
                <a:spcPts val="0"/>
              </a:spcBef>
              <a:defRPr sz="4000" b="1">
                <a:solidFill>
                  <a:srgbClr val="5E5E5E"/>
                </a:solidFill>
              </a:defRPr>
            </a:lvl1pPr>
          </a:lstStyle>
          <a:p>
            <a:pPr algn="l"/>
            <a:r>
              <a:rPr sz="3600">
                <a:latin typeface="黑体" panose="02010609060101010101" charset="-122"/>
                <a:ea typeface="黑体" panose="02010609060101010101" charset="-122"/>
                <a:cs typeface="黑体" panose="02010609060101010101" charset="-122"/>
              </a:rPr>
              <a:t>国际CMF设计奖</a:t>
            </a:r>
            <a:r>
              <a:rPr lang="en-US" sz="3600">
                <a:latin typeface="黑体" panose="02010609060101010101" charset="-122"/>
                <a:ea typeface="黑体" panose="02010609060101010101" charset="-122"/>
                <a:cs typeface="黑体" panose="02010609060101010101" charset="-122"/>
              </a:rPr>
              <a:t>·</a:t>
            </a:r>
            <a:r>
              <a:rPr lang="zh-CN" sz="3600">
                <a:latin typeface="黑体" panose="02010609060101010101" charset="-122"/>
                <a:ea typeface="黑体" panose="02010609060101010101" charset="-122"/>
                <a:cs typeface="黑体" panose="02010609060101010101" charset="-122"/>
              </a:rPr>
              <a:t>日程安排</a:t>
            </a:r>
            <a:endParaRPr lang="zh-CN" sz="3600">
              <a:latin typeface="黑体" panose="02010609060101010101" charset="-122"/>
              <a:ea typeface="黑体" panose="02010609060101010101" charset="-122"/>
              <a:cs typeface="黑体" panose="02010609060101010101" charset="-122"/>
            </a:endParaRPr>
          </a:p>
        </p:txBody>
      </p:sp>
      <p:sp>
        <p:nvSpPr>
          <p:cNvPr id="175" name="＊提交作品时，请删除本页。"/>
          <p:cNvSpPr txBox="1"/>
          <p:nvPr>
            <p:custDataLst>
              <p:tags r:id="rId4"/>
            </p:custDataLst>
          </p:nvPr>
        </p:nvSpPr>
        <p:spPr>
          <a:xfrm>
            <a:off x="18332555" y="691258"/>
            <a:ext cx="5108567" cy="676267"/>
          </a:xfrm>
          <a:prstGeom prst="rect">
            <a:avLst/>
          </a:prstGeom>
          <a:ln w="12700">
            <a:miter lim="400000"/>
          </a:ln>
        </p:spPr>
        <p:txBody>
          <a:bodyPr wrap="none" lIns="71433" tIns="71433" rIns="71433" bIns="71433" anchor="ctr">
            <a:spAutoFit/>
          </a:bodyPr>
          <a:lstStyle>
            <a:lvl1pPr>
              <a:defRPr sz="3000">
                <a:solidFill>
                  <a:schemeClr val="accent5"/>
                </a:solidFill>
                <a:latin typeface="Helvetica Light"/>
                <a:ea typeface="Helvetica Light"/>
                <a:cs typeface="Helvetica Light"/>
                <a:sym typeface="Helvetica Light"/>
              </a:defRPr>
            </a:lvl1pPr>
          </a:lstStyle>
          <a:p>
            <a:r>
              <a:t>＊提交作品时，请删除本页。</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表格"/>
          <p:cNvGraphicFramePr/>
          <p:nvPr>
            <p:custDataLst>
              <p:tags r:id="rId1"/>
            </p:custDataLst>
          </p:nvPr>
        </p:nvGraphicFramePr>
        <p:xfrm>
          <a:off x="1447800" y="2332990"/>
          <a:ext cx="21489036" cy="4427220"/>
        </p:xfrm>
        <a:graphic>
          <a:graphicData uri="http://schemas.openxmlformats.org/drawingml/2006/table">
            <a:tbl>
              <a:tblPr bandRow="1">
                <a:tableStyleId>{4C3C2611-4C71-4FC5-86AE-919BDF0F9419}</a:tableStyleId>
              </a:tblPr>
              <a:tblGrid>
                <a:gridCol w="5580539"/>
                <a:gridCol w="5163979"/>
                <a:gridCol w="1443990"/>
                <a:gridCol w="3928269"/>
                <a:gridCol w="68103"/>
                <a:gridCol w="5304156"/>
              </a:tblGrid>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  </a:t>
                      </a:r>
                      <a:endParaRPr>
                        <a:solidFill>
                          <a:srgbClr val="A7A7A7"/>
                        </a:solidFill>
                      </a:endParaRPr>
                    </a:p>
                  </a:txBody>
                  <a:tcPr marL="50800" marR="50800" marT="50800" marB="50800" anchor="ctr" horzOverflow="overflow">
                    <a:lnL w="12700">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olidFill>
                            <a:srgbClr val="A7A7A7"/>
                          </a:solidFill>
                          <a:sym typeface="+mn-ea"/>
                        </a:rPr>
                        <a:t>Company name</a:t>
                      </a:r>
                      <a:endParaRPr lang="zh-CN" altLang="en-US">
                        <a:solidFill>
                          <a:srgbClr val="A7A7A7"/>
                        </a:solidFill>
                      </a:endParaRPr>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endParaRPr lang="zh-CN"/>
                    </a:p>
                  </a:txBody>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12700" cap="flat">
                      <a:solidFill>
                        <a:schemeClr val="tx1"/>
                      </a:solidFill>
                      <a:prstDash val="solid"/>
                      <a:miter lim="400000"/>
                    </a:lnL>
                    <a:lnR w="12700" cap="flat">
                      <a:solidFill>
                        <a:schemeClr val="tx1"/>
                      </a:solidFill>
                      <a:prstDash val="solid"/>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作品名称</a:t>
                      </a: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lang="en-US">
                          <a:solidFill>
                            <a:srgbClr val="A7A7A7"/>
                          </a:solidFill>
                        </a:rPr>
                        <a:t>P</a:t>
                      </a:r>
                      <a:r>
                        <a:rPr>
                          <a:solidFill>
                            <a:srgbClr val="A7A7A7"/>
                          </a:solidFill>
                        </a:rPr>
                        <a:t>roduct 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gridSpan="2">
                  <a:txBody>
                    <a:bodyPr/>
                    <a:p>
                      <a:pPr algn="l" defTabSz="266700" eaLnBrk="1" fontAlgn="auto" hangingPunct="1">
                        <a:lnSpc>
                          <a:spcPts val="2500"/>
                        </a:lnSpc>
                        <a:buNone/>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12700">
                      <a:solidFill>
                        <a:schemeClr val="tx1"/>
                      </a:solidFill>
                      <a:prstDash val="solid"/>
                      <a:miter lim="400000"/>
                    </a:lnB>
                    <a:solidFill>
                      <a:srgbClr val="000000">
                        <a:alpha val="0"/>
                      </a:srgbClr>
                    </a:solidFill>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部门名称  </a:t>
                      </a:r>
                      <a:r>
                        <a:rPr>
                          <a:solidFill>
                            <a:srgbClr val="A7A7A7"/>
                          </a:solidFill>
                        </a:rPr>
                        <a:t>Department 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12700">
                      <a:solidFill>
                        <a:schemeClr val="tx1"/>
                      </a:solidFill>
                      <a:prstDash val="solid"/>
                      <a:miter lim="400000"/>
                    </a:lnT>
                    <a:lnB w="3175">
                      <a:solidFill>
                        <a:srgbClr val="000000"/>
                      </a:solidFill>
                      <a:miter lim="400000"/>
                    </a:lnB>
                    <a:solidFill>
                      <a:srgbClr val="000000">
                        <a:alpha val="0"/>
                      </a:srgbClr>
                    </a:solidFill>
                  </a:tcPr>
                </a:tc>
                <a:tc hMerge="1">
                  <a:tcPr>
                    <a:lnT w="12700">
                      <a:solidFill>
                        <a:schemeClr val="tx1"/>
                      </a:solidFill>
                      <a:prstDash val="solid"/>
                      <a:miter lim="400000"/>
                    </a:lnT>
                  </a:tcPr>
                </a:tc>
                <a:tc hMerge="1">
                  <a:tcPr>
                    <a:lnT w="12700">
                      <a:solidFill>
                        <a:schemeClr val="tx1"/>
                      </a:solidFill>
                      <a:prstDash val="solid"/>
                      <a:miter lim="400000"/>
                    </a:lnT>
                  </a:tcPr>
                </a:tc>
                <a:tc hMerge="1">
                  <a:tcPr>
                    <a:lnT w="12700">
                      <a:solidFill>
                        <a:schemeClr val="tx1"/>
                      </a:solidFill>
                      <a:prstDash val="solid"/>
                      <a:miter lim="400000"/>
                    </a:lnT>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所属行业  </a:t>
                      </a:r>
                      <a:r>
                        <a:rPr>
                          <a:solidFill>
                            <a:srgbClr val="A7A7A7"/>
                          </a:solidFill>
                        </a:rPr>
                        <a:t>Industry</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主营产品  </a:t>
                      </a:r>
                      <a:r>
                        <a:rPr>
                          <a:solidFill>
                            <a:srgbClr val="A7A7A7"/>
                          </a:solidFill>
                        </a:rPr>
                        <a:t>Main product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办公地址 </a:t>
                      </a:r>
                      <a:r>
                        <a:rPr>
                          <a:solidFill>
                            <a:srgbClr val="A7A7A7"/>
                          </a:solidFill>
                        </a:rPr>
                        <a:t> Office 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5">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r>
              <a:tr h="632460">
                <a:tc>
                  <a:txBody>
                    <a:bodyPr/>
                    <a:lstStyle/>
                    <a:p>
                      <a:pPr algn="l"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网址     </a:t>
                      </a:r>
                      <a:r>
                        <a:rPr lang="en-US"/>
                        <a:t>     </a:t>
                      </a:r>
                      <a:r>
                        <a:rPr>
                          <a:solidFill>
                            <a:srgbClr val="A7A7A7"/>
                          </a:solidFill>
                        </a:rPr>
                        <a:t>Website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gridSpan="2">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邮政编码  </a:t>
                      </a:r>
                      <a:r>
                        <a:rPr>
                          <a:solidFill>
                            <a:srgbClr val="A7A7A7"/>
                          </a:solidFill>
                        </a:rPr>
                        <a:t>Postal Code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eaLnBrk="1" fontAlgn="auto" hangingPunct="1">
                        <a:lnSpc>
                          <a:spcPts val="2500"/>
                        </a:lnSpc>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graphicFrame>
        <p:nvGraphicFramePr>
          <p:cNvPr id="120" name="表格"/>
          <p:cNvGraphicFramePr/>
          <p:nvPr>
            <p:custDataLst>
              <p:tags r:id="rId2"/>
            </p:custDataLst>
          </p:nvPr>
        </p:nvGraphicFramePr>
        <p:xfrm>
          <a:off x="1450975" y="6861175"/>
          <a:ext cx="21482685" cy="4988560"/>
        </p:xfrm>
        <a:graphic>
          <a:graphicData uri="http://schemas.openxmlformats.org/drawingml/2006/table">
            <a:tbl>
              <a:tblPr bandRow="1">
                <a:tableStyleId>{4C3C2611-4C71-4FC5-86AE-919BDF0F9419}</a:tableStyleId>
              </a:tblPr>
              <a:tblGrid>
                <a:gridCol w="501015"/>
                <a:gridCol w="2002790"/>
                <a:gridCol w="2045335"/>
                <a:gridCol w="1205865"/>
                <a:gridCol w="3497580"/>
                <a:gridCol w="2131060"/>
                <a:gridCol w="3837305"/>
                <a:gridCol w="1456055"/>
                <a:gridCol w="4805680"/>
              </a:tblGrid>
              <a:tr h="212400">
                <a:tc gridSpan="9">
                  <a:txBody>
                    <a:bodyPr/>
                    <a:lstStyle/>
                    <a:p>
                      <a:pPr algn="l">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rPr sz="3000">
                          <a:sym typeface="+mn-ea"/>
                        </a:rPr>
                        <a:t>申报人</a:t>
                      </a:r>
                      <a:r>
                        <a:rPr lang="en-US" altLang="zh-CN" sz="3000">
                          <a:sym typeface="+mn-ea"/>
                        </a:rPr>
                        <a:t>/</a:t>
                      </a:r>
                      <a:r>
                        <a:rPr lang="zh-CN" altLang="en-US" sz="3000">
                          <a:sym typeface="+mn-ea"/>
                        </a:rPr>
                        <a:t>申报团队，</a:t>
                      </a:r>
                      <a:r>
                        <a:rPr lang="en-US" altLang="zh-CN" sz="3000">
                          <a:sym typeface="+mn-ea"/>
                        </a:rPr>
                        <a:t>6</a:t>
                      </a:r>
                      <a:r>
                        <a:rPr lang="zh-CN" altLang="en-US" sz="3000">
                          <a:sym typeface="+mn-ea"/>
                        </a:rPr>
                        <a:t>人以内，将于入围</a:t>
                      </a:r>
                      <a:r>
                        <a:rPr lang="en-US" altLang="zh-CN" sz="3000">
                          <a:sym typeface="+mn-ea"/>
                        </a:rPr>
                        <a:t>/</a:t>
                      </a:r>
                      <a:r>
                        <a:rPr lang="zh-CN" altLang="en-US" sz="3000">
                          <a:sym typeface="+mn-ea"/>
                        </a:rPr>
                        <a:t>获奖证书上体现</a:t>
                      </a:r>
                      <a:r>
                        <a:rPr lang="en-US" altLang="zh-CN" sz="3000">
                          <a:sym typeface="+mn-ea"/>
                        </a:rPr>
                        <a:t> </a:t>
                      </a:r>
                      <a:r>
                        <a:rPr sz="3000">
                          <a:solidFill>
                            <a:srgbClr val="A7A7A7"/>
                          </a:solidFill>
                          <a:sym typeface="+mn-ea"/>
                        </a:rPr>
                        <a:t>Applicant</a:t>
                      </a:r>
                      <a:r>
                        <a:rPr lang="en-US" sz="3000">
                          <a:solidFill>
                            <a:srgbClr val="A7A7A7"/>
                          </a:solidFill>
                          <a:sym typeface="+mn-ea"/>
                        </a:rPr>
                        <a:t>s, up to 6 people, will be reflected on the finalist/award certificates</a:t>
                      </a:r>
                      <a:r>
                        <a:rPr sz="3000">
                          <a:uFillTx/>
                          <a:latin typeface="+mj-lt"/>
                          <a:ea typeface="+mj-ea"/>
                          <a:cs typeface="+mj-cs"/>
                          <a:sym typeface="Helvetica" panose="020B0604020202030204"/>
                        </a:rPr>
                        <a:t>	</a:t>
                      </a:r>
                      <a:r>
                        <a:rPr sz="2400">
                          <a:uFillTx/>
                          <a:latin typeface="+mj-lt"/>
                          <a:ea typeface="+mj-ea"/>
                          <a:cs typeface="+mj-cs"/>
                          <a:sym typeface="Helvetica" panose="020B0604020202030204"/>
                        </a:rPr>
                        <a:t>				</a:t>
                      </a:r>
                      <a:endParaRPr sz="2400">
                        <a:uFillTx/>
                        <a:latin typeface="+mj-lt"/>
                        <a:ea typeface="+mj-ea"/>
                        <a:cs typeface="+mj-cs"/>
                        <a:sym typeface="Helvetica" panose="020B0604020202030204"/>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c hMerge="1">
                  <a:tcPr/>
                </a:tc>
                <a:tc hMerge="1">
                  <a:tcPr/>
                </a:tc>
                <a:tc hMerge="1">
                  <a:tcPr/>
                </a:tc>
                <a:tc hMerge="1">
                  <a:tcPr/>
                </a:tc>
                <a:tc hMerge="1">
                  <a:tcPr/>
                </a:tc>
                <a:tc hMerge="1">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212400">
                <a:tc gridSpan="2">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联系人姓名</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p>
                      <a:pPr defTabSz="266700">
                        <a:defRPr sz="1800"/>
                      </a:pPr>
                      <a:r>
                        <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Contact name</a:t>
                      </a:r>
                      <a:endParaRPr sz="3000">
                        <a:solidFill>
                          <a:schemeClr val="bg1">
                            <a:lumMod val="75000"/>
                          </a:schemeClr>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hMerge="1">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职务</a:t>
                      </a:r>
                      <a:r>
                        <a:rPr>
                          <a:solidFill>
                            <a:srgbClr val="A7A7A7"/>
                          </a:solidFill>
                        </a:rPr>
                        <a:t>Post</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邮箱</a:t>
                      </a:r>
                      <a:r>
                        <a:rPr>
                          <a:solidFill>
                            <a:srgbClr val="A7A7A7"/>
                          </a:solidFill>
                        </a:rPr>
                        <a:t>Mailbox</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21" name="CMF DESIGN AWARD 报名申请表"/>
          <p:cNvSpPr txBox="1"/>
          <p:nvPr/>
        </p:nvSpPr>
        <p:spPr>
          <a:xfrm>
            <a:off x="7430134" y="583755"/>
            <a:ext cx="9409430"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r>
              <a:rPr>
                <a:latin typeface="等线" panose="02010600030101010101" charset="-122"/>
                <a:ea typeface="等线" panose="02010600030101010101" charset="-122"/>
                <a:cs typeface="等线" panose="02010600030101010101" charset="-122"/>
              </a:rPr>
              <a:t>CMF DESIGN AWARD 报名申请表</a:t>
            </a:r>
            <a:endParaRPr>
              <a:latin typeface="等线" panose="02010600030101010101" charset="-122"/>
              <a:ea typeface="等线" panose="02010600030101010101" charset="-122"/>
              <a:cs typeface="等线" panose="02010600030101010101" charset="-122"/>
            </a:endParaRPr>
          </a:p>
        </p:txBody>
      </p:sp>
      <p:sp>
        <p:nvSpPr>
          <p:cNvPr id="123" name="CMF DESIGN AWARD APPLICATION FORM"/>
          <p:cNvSpPr txBox="1"/>
          <p:nvPr/>
        </p:nvSpPr>
        <p:spPr>
          <a:xfrm>
            <a:off x="7484923" y="1437604"/>
            <a:ext cx="9206230" cy="680720"/>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r>
              <a:rPr sz="3500"/>
              <a:t>CMF DESIGN AWARD APPLICATION FORM</a:t>
            </a:r>
            <a:endParaRPr sz="3500"/>
          </a:p>
        </p:txBody>
      </p:sp>
      <p:sp>
        <p:nvSpPr>
          <p:cNvPr id="2" name="文本框 1"/>
          <p:cNvSpPr txBox="1"/>
          <p:nvPr/>
        </p:nvSpPr>
        <p:spPr>
          <a:xfrm>
            <a:off x="1447800" y="11949431"/>
            <a:ext cx="21485225" cy="1424305"/>
          </a:xfrm>
          <a:prstGeom prst="rect">
            <a:avLst/>
          </a:prstGeom>
          <a:noFill/>
          <a:ln w="12700" cap="flat">
            <a:solidFill>
              <a:schemeClr val="tx1"/>
            </a:solidFill>
            <a:miter lim="400000"/>
          </a:ln>
        </p:spPr>
        <p:style>
          <a:lnRef idx="0">
            <a:srgbClr val="FFFFFF"/>
          </a:lnRef>
          <a:fillRef idx="0">
            <a:srgbClr val="FFFFFF"/>
          </a:fillRef>
          <a:effectRef idx="0">
            <a:srgbClr val="FFFFFF"/>
          </a:effectRef>
          <a:fontRef idx="none"/>
        </p:style>
        <p:txBody>
          <a:bodyPr rot="0" vertOverflow="overflow" horzOverflow="overflow" vert="horz" wrap="square" lIns="71433" tIns="71433" rIns="71433" bIns="71433" numCol="1" spcCol="38100" rtlCol="0" anchor="ctr" forceAA="0">
            <a:spAutoFit/>
          </a:bodyPr>
          <a:lstStyle/>
          <a:p>
            <a:pPr marL="0" marR="0" indent="0" algn="l" defTabSz="821055" rtl="0" eaLnBrk="1">
              <a:lnSpc>
                <a:spcPts val="5000"/>
              </a:lnSpc>
              <a:spcBef>
                <a:spcPts val="0"/>
              </a:spcBef>
              <a:spcAft>
                <a:spcPts val="0"/>
              </a:spcAft>
              <a:buClrTx/>
              <a:buSzTx/>
              <a:buFontTx/>
              <a:buNone/>
            </a:pPr>
            <a:r>
              <a:rPr lang="en-US" sz="3000">
                <a:latin typeface="等线" panose="02010600030101010101" charset="-122"/>
                <a:ea typeface="等线" panose="02010600030101010101" charset="-122"/>
                <a:sym typeface="+mn-ea"/>
              </a:rPr>
              <a:t>     ☐  </a:t>
            </a:r>
            <a:r>
              <a:rPr lang="zh-CN" sz="3000">
                <a:latin typeface="等线" panose="02010600030101010101" charset="-122"/>
                <a:ea typeface="等线" panose="02010600030101010101" charset="-122"/>
                <a:sym typeface="+mn-ea"/>
              </a:rPr>
              <a:t>公开             </a:t>
            </a:r>
            <a:r>
              <a:rPr lang="en-US" sz="3000">
                <a:latin typeface="等线" panose="02010600030101010101" charset="-122"/>
                <a:ea typeface="等线" panose="02010600030101010101" charset="-122"/>
                <a:sym typeface="+mn-ea"/>
              </a:rPr>
              <a:t>☐</a:t>
            </a:r>
            <a:r>
              <a:rPr lang="zh-CN" sz="3000">
                <a:latin typeface="等线" panose="02010600030101010101" charset="-122"/>
                <a:ea typeface="等线" panose="02010600030101010101" charset="-122"/>
                <a:sym typeface="+mn-ea"/>
              </a:rPr>
              <a:t>  保密</a:t>
            </a:r>
            <a:endParaRPr lang="zh-CN" sz="3000">
              <a:latin typeface="等线" panose="02010600030101010101" charset="-122"/>
              <a:ea typeface="等线" panose="02010600030101010101" charset="-122"/>
              <a:sym typeface="+mn-ea"/>
            </a:endParaRPr>
          </a:p>
          <a:p>
            <a:pPr marL="0" marR="0" indent="0" algn="l" defTabSz="821055" rtl="0" eaLnBrk="1">
              <a:lnSpc>
                <a:spcPts val="5000"/>
              </a:lnSpc>
              <a:spcBef>
                <a:spcPts val="0"/>
              </a:spcBef>
              <a:spcAft>
                <a:spcPts val="0"/>
              </a:spcAft>
              <a:buClrTx/>
              <a:buSzTx/>
              <a:buFontTx/>
              <a:buNone/>
            </a:pPr>
            <a:r>
              <a:rPr kumimoji="0" lang="zh-CN" altLang="en-US" sz="32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如</a:t>
            </a:r>
            <a:r>
              <a:rPr lang="zh-CN" altLang="en-US" sz="2400" b="1">
                <a:solidFill>
                  <a:srgbClr val="FF0000"/>
                </a:solidFill>
                <a:latin typeface="等线" panose="02010600030101010101" charset="-122"/>
                <a:ea typeface="等线" panose="02010600030101010101" charset="-122"/>
                <a:sym typeface="Helvetica Neue" panose="02000806000000020004"/>
              </a:rPr>
              <a:t>本</a:t>
            </a:r>
            <a:r>
              <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rPr>
              <a:t>产品在终评前未上市需作保密处理请注明，如未备注，则默认可在大奖官方平台公示，包括但不限于图片或文字，终评结束后，本作品不再保密处理。</a:t>
            </a:r>
            <a:endParaRPr kumimoji="0" lang="zh-CN" altLang="en-US" sz="2400" b="1" i="0" u="none" strike="noStrike" cap="none" spc="0" normalizeH="0" baseline="0">
              <a:ln>
                <a:noFill/>
              </a:ln>
              <a:solidFill>
                <a:srgbClr val="FF0000"/>
              </a:solidFill>
              <a:effectLst/>
              <a:uFillTx/>
              <a:latin typeface="等线" panose="02010600030101010101" charset="-122"/>
              <a:ea typeface="等线" panose="02010600030101010101" charset="-122"/>
              <a:cs typeface="+mn-cs"/>
              <a:sym typeface="Helvetica Neue" panose="02000806000000020004"/>
            </a:endParaRPr>
          </a:p>
        </p:txBody>
      </p:sp>
      <p:pic>
        <p:nvPicPr>
          <p:cNvPr id="3" name="图片 2" descr="【国际CMF设计奖】-RGB"/>
          <p:cNvPicPr>
            <a:picLocks noChangeAspect="1"/>
          </p:cNvPicPr>
          <p:nvPr>
            <p:custDataLst>
              <p:tags r:id="rId3"/>
            </p:custDataLst>
          </p:nvPr>
        </p:nvPicPr>
        <p:blipFill>
          <a:blip r:embed="rId4"/>
          <a:stretch>
            <a:fillRect/>
          </a:stretch>
        </p:blipFill>
        <p:spPr>
          <a:xfrm>
            <a:off x="22112605" y="399415"/>
            <a:ext cx="1890000" cy="18900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5" name="表格"/>
          <p:cNvGraphicFramePr/>
          <p:nvPr>
            <p:custDataLst>
              <p:tags r:id="rId1"/>
            </p:custDataLst>
          </p:nvPr>
        </p:nvGraphicFramePr>
        <p:xfrm>
          <a:off x="1447541" y="2705811"/>
          <a:ext cx="21313343" cy="5022927"/>
        </p:xfrm>
        <a:graphic>
          <a:graphicData uri="http://schemas.openxmlformats.org/drawingml/2006/table">
            <a:tbl>
              <a:tblPr bandRow="1">
                <a:tableStyleId>{4C3C2611-4C71-4FC5-86AE-919BDF0F9419}</a:tableStyleId>
              </a:tblPr>
              <a:tblGrid>
                <a:gridCol w="5761452"/>
                <a:gridCol w="1134443"/>
                <a:gridCol w="3485971"/>
                <a:gridCol w="6983365"/>
                <a:gridCol w="3948112"/>
              </a:tblGrid>
              <a:tr h="717561">
                <a:tc gridSpan="2">
                  <a:txBody>
                    <a:bodyPr/>
                    <a:lstStyle/>
                    <a:p>
                      <a:pPr algn="l" defTabSz="457200">
                        <a:defRPr sz="3000">
                          <a:solidFill>
                            <a:srgbClr val="333333"/>
                          </a:solidFill>
                          <a:sym typeface="Helvetica" panose="020B0604020202030204"/>
                        </a:defRPr>
                      </a:pPr>
                      <a:r>
                        <a:rPr>
                          <a:latin typeface="等线" panose="02010600030101010101" charset="-122"/>
                          <a:ea typeface="等线" panose="02010600030101010101" charset="-122"/>
                          <a:cs typeface="等线" panose="02010600030101010101" charset="-122"/>
                        </a:rPr>
                        <a:t>专用增值税发票 </a:t>
                      </a:r>
                      <a:r>
                        <a:rPr>
                          <a:solidFill>
                            <a:srgbClr val="A7A7A7"/>
                          </a:solidFill>
                          <a:latin typeface="等线" panose="02010600030101010101" charset="-122"/>
                          <a:ea typeface="等线" panose="02010600030101010101" charset="-122"/>
                          <a:cs typeface="等线" panose="02010600030101010101" charset="-122"/>
                        </a:rPr>
                        <a:t> Special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254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solidFill>
                      <a:srgbClr val="000000">
                        <a:alpha val="0"/>
                      </a:srgbClr>
                    </a:solidFill>
                  </a:tcPr>
                </a:tc>
                <a:tc hMerge="1">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algn="l">
                        <a:defRPr sz="3000">
                          <a:sym typeface="Helvetica" panose="020B0604020202030204"/>
                        </a:defRPr>
                      </a:pPr>
                      <a:r>
                        <a:rPr>
                          <a:latin typeface="等线" panose="02010600030101010101" charset="-122"/>
                          <a:ea typeface="等线" panose="02010600030101010101" charset="-122"/>
                          <a:cs typeface="等线" panose="02010600030101010101" charset="-122"/>
                        </a:rPr>
                        <a:t>普通增值税发票 </a:t>
                      </a:r>
                      <a:r>
                        <a:rPr>
                          <a:solidFill>
                            <a:srgbClr val="A7A7A7"/>
                          </a:solidFill>
                          <a:latin typeface="等线" panose="02010600030101010101" charset="-122"/>
                          <a:ea typeface="等线" panose="02010600030101010101" charset="-122"/>
                          <a:cs typeface="等线" panose="02010600030101010101" charset="-122"/>
                        </a:rPr>
                        <a:t>General VAT invoice</a:t>
                      </a:r>
                      <a:endParaRPr>
                        <a:solidFill>
                          <a:srgbClr val="A7A7A7"/>
                        </a:solidFill>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c>
                  <a:txBody>
                    <a:bodyPr/>
                    <a:lstStyle/>
                    <a:p>
                      <a:pPr defTabSz="266700">
                        <a:defRPr sz="3000">
                          <a:solidFill>
                            <a:srgbClr val="A7A7A7"/>
                          </a:solidFill>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12700">
                      <a:solidFill>
                        <a:srgbClr val="DDDDDD"/>
                      </a:solidFill>
                      <a:miter lim="400000"/>
                    </a:lnR>
                    <a:lnT w="25400">
                      <a:solidFill>
                        <a:srgbClr val="DDDDDD"/>
                      </a:solidFill>
                      <a:miter lim="400000"/>
                    </a:lnT>
                    <a:lnB w="12700">
                      <a:solidFill>
                        <a:srgbClr val="DDDDDD"/>
                      </a:solidFill>
                      <a:miter lim="400000"/>
                    </a:lnB>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公司名称  </a:t>
                      </a:r>
                      <a:r>
                        <a:rPr>
                          <a:solidFill>
                            <a:srgbClr val="A7A7A7"/>
                          </a:solidFill>
                        </a:rPr>
                        <a:t>Company name</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税号  </a:t>
                      </a:r>
                      <a:r>
                        <a:rPr>
                          <a:solidFill>
                            <a:srgbClr val="A7A7A7"/>
                          </a:solidFill>
                        </a:rPr>
                        <a:t>Duty paragraph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银行支行  </a:t>
                      </a:r>
                      <a:r>
                        <a:rPr>
                          <a:solidFill>
                            <a:srgbClr val="A7A7A7"/>
                          </a:solidFill>
                        </a:rPr>
                        <a:t>Bank branch</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账号  </a:t>
                      </a:r>
                      <a:r>
                        <a:rPr>
                          <a:solidFill>
                            <a:srgbClr val="A7A7A7"/>
                          </a:solidFill>
                        </a:rPr>
                        <a:t>Account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地址 </a:t>
                      </a:r>
                      <a:r>
                        <a:rPr>
                          <a:solidFill>
                            <a:srgbClr val="A7A7A7"/>
                          </a:solidFill>
                        </a:rPr>
                        <a:t> Office address</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12700">
                      <a:solidFill>
                        <a:srgbClr val="DDDDDD"/>
                      </a:solidFill>
                      <a:miter lim="400000"/>
                    </a:lnB>
                    <a:solidFill>
                      <a:srgbClr val="000000">
                        <a:alpha val="0"/>
                      </a:srgbClr>
                    </a:solidFill>
                  </a:tcPr>
                </a:tc>
                <a:tc hMerge="1">
                  <a:tcPr/>
                </a:tc>
                <a:tc hMerge="1">
                  <a:tcPr/>
                </a:tc>
                <a:tc hMerge="1">
                  <a:tcPr/>
                </a:tc>
              </a:tr>
              <a:tr h="717561">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电话 </a:t>
                      </a:r>
                      <a:r>
                        <a:rPr>
                          <a:solidFill>
                            <a:srgbClr val="A7A7A7"/>
                          </a:solidFill>
                        </a:rPr>
                        <a:t> Office number</a:t>
                      </a:r>
                      <a:endParaRPr>
                        <a:solidFill>
                          <a:srgbClr val="A7A7A7"/>
                        </a:solidFill>
                      </a:endParaRPr>
                    </a:p>
                  </a:txBody>
                  <a:tcPr marL="50800" marR="50800" marT="50800" marB="50800" anchor="ctr" horzOverflow="overflow">
                    <a:lnL w="25400">
                      <a:solidFill>
                        <a:srgbClr val="DDDDDD"/>
                      </a:solidFill>
                      <a:miter lim="400000"/>
                    </a:lnL>
                    <a:lnR w="127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gridSpan="4">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12700">
                      <a:solidFill>
                        <a:srgbClr val="DDDDDD"/>
                      </a:solidFill>
                      <a:miter lim="400000"/>
                    </a:lnL>
                    <a:lnR w="25400">
                      <a:solidFill>
                        <a:srgbClr val="DDDDDD"/>
                      </a:solidFill>
                      <a:miter lim="400000"/>
                    </a:lnR>
                    <a:lnT w="12700">
                      <a:solidFill>
                        <a:srgbClr val="DDDDDD"/>
                      </a:solidFill>
                      <a:miter lim="400000"/>
                    </a:lnT>
                    <a:lnB w="25400">
                      <a:solidFill>
                        <a:srgbClr val="DDDDDD"/>
                      </a:solidFill>
                      <a:miter lim="400000"/>
                    </a:lnB>
                    <a:solidFill>
                      <a:srgbClr val="000000">
                        <a:alpha val="0"/>
                      </a:srgbClr>
                    </a:solidFill>
                  </a:tcPr>
                </a:tc>
                <a:tc hMerge="1">
                  <a:tcPr/>
                </a:tc>
                <a:tc hMerge="1">
                  <a:tcPr/>
                </a:tc>
                <a:tc hMerge="1">
                  <a:tcPr/>
                </a:tc>
              </a:tr>
            </a:tbl>
          </a:graphicData>
        </a:graphic>
      </p:graphicFrame>
      <p:graphicFrame>
        <p:nvGraphicFramePr>
          <p:cNvPr id="126" name="表格"/>
          <p:cNvGraphicFramePr/>
          <p:nvPr>
            <p:custDataLst>
              <p:tags r:id="rId2"/>
            </p:custDataLst>
          </p:nvPr>
        </p:nvGraphicFramePr>
        <p:xfrm>
          <a:off x="1448601" y="7818066"/>
          <a:ext cx="21434422" cy="3355490"/>
        </p:xfrm>
        <a:graphic>
          <a:graphicData uri="http://schemas.openxmlformats.org/drawingml/2006/table">
            <a:tbl>
              <a:tblPr bandRow="1">
                <a:tableStyleId>{4C3C2611-4C71-4FC5-86AE-919BDF0F9419}</a:tableStyleId>
              </a:tblPr>
              <a:tblGrid>
                <a:gridCol w="501134"/>
                <a:gridCol w="5250989"/>
                <a:gridCol w="15682299"/>
              </a:tblGrid>
              <a:tr h="713255">
                <a:tc gridSpan="3">
                  <a:txBody>
                    <a:bodyPr/>
                    <a:lstStyle/>
                    <a:p>
                      <a:pPr>
                        <a:defRPr sz="3000">
                          <a:uFill>
                            <a:solidFill>
                              <a:srgbClr val="000000"/>
                            </a:solidFill>
                          </a:uFill>
                          <a:sym typeface="Helvetica" panose="020B0604020202030204"/>
                        </a:defRPr>
                      </a:pPr>
                      <a:r>
                        <a:rPr>
                          <a:latin typeface="等线" panose="02010600030101010101" charset="-122"/>
                          <a:ea typeface="等线" panose="02010600030101010101" charset="-122"/>
                          <a:cs typeface="等线" panose="02010600030101010101" charset="-122"/>
                        </a:rPr>
                        <a:t>邮寄</a:t>
                      </a:r>
                      <a:r>
                        <a:rPr>
                          <a:uFillTx/>
                          <a:latin typeface="等线" panose="02010600030101010101" charset="-122"/>
                          <a:ea typeface="等线" panose="02010600030101010101" charset="-122"/>
                          <a:cs typeface="等线" panose="02010600030101010101" charset="-122"/>
                        </a:rPr>
                        <a:t>信息	</a:t>
                      </a:r>
                      <a:r>
                        <a:rPr>
                          <a:solidFill>
                            <a:srgbClr val="A7A7A7"/>
                          </a:solidFill>
                          <a:uFillTx/>
                          <a:latin typeface="等线" panose="02010600030101010101" charset="-122"/>
                          <a:ea typeface="等线" panose="02010600030101010101" charset="-122"/>
                          <a:cs typeface="等线" panose="02010600030101010101" charset="-122"/>
                        </a:rPr>
                        <a:t>Mailing Information	</a:t>
                      </a:r>
                      <a:r>
                        <a:rPr sz="2400">
                          <a:solidFill>
                            <a:srgbClr val="A7A7A7"/>
                          </a:solidFill>
                          <a:uFillTx/>
                          <a:latin typeface="等线" panose="02010600030101010101" charset="-122"/>
                          <a:ea typeface="等线" panose="02010600030101010101" charset="-122"/>
                          <a:cs typeface="等线" panose="02010600030101010101" charset="-122"/>
                        </a:rPr>
                        <a:t>		</a:t>
                      </a:r>
                      <a:endParaRPr sz="2400">
                        <a:solidFill>
                          <a:srgbClr val="A7A7A7"/>
                        </a:solidFill>
                        <a:uFillTx/>
                        <a:latin typeface="等线" panose="02010600030101010101" charset="-122"/>
                        <a:ea typeface="等线" panose="02010600030101010101" charset="-122"/>
                        <a:cs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lnR>
                    <a:lnT w="3175">
                      <a:solidFill>
                        <a:srgbClr val="000000"/>
                      </a:solidFill>
                      <a:miter lim="400000"/>
                    </a:lnT>
                    <a:lnB w="3175">
                      <a:solidFill>
                        <a:srgbClr val="000000"/>
                      </a:solidFill>
                      <a:miter lim="400000"/>
                    </a:lnB>
                    <a:solidFill>
                      <a:srgbClr val="000000">
                        <a:alpha val="0"/>
                      </a:srgbClr>
                    </a:solidFill>
                  </a:tcPr>
                </a:tc>
                <a:tc hMerge="1">
                  <a:tcPr/>
                </a:tc>
                <a:tc hMerge="1">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1</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姓名 </a:t>
                      </a:r>
                      <a:r>
                        <a:rPr>
                          <a:solidFill>
                            <a:srgbClr val="A7A7A7"/>
                          </a:solidFill>
                        </a:rPr>
                        <a:t>Name</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2</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邮寄地址 </a:t>
                      </a:r>
                      <a:r>
                        <a:rPr>
                          <a:solidFill>
                            <a:srgbClr val="A7A7A7"/>
                          </a:solidFill>
                        </a:rPr>
                        <a:t>Address</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r h="880745">
                <a:tc>
                  <a:txBody>
                    <a:bodyPr/>
                    <a:lstStyle/>
                    <a:p>
                      <a:pPr defTabSz="266700">
                        <a:defRPr sz="1800"/>
                      </a:pPr>
                      <a:r>
                        <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rPr>
                        <a:t>3</a:t>
                      </a:r>
                      <a:endPara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l"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r>
                        <a:t>联系电话 </a:t>
                      </a:r>
                      <a:r>
                        <a:rPr>
                          <a:solidFill>
                            <a:srgbClr val="A7A7A7"/>
                          </a:solidFill>
                        </a:rPr>
                        <a:t>Number</a:t>
                      </a:r>
                      <a:endParaRPr>
                        <a:solidFill>
                          <a:srgbClr val="A7A7A7"/>
                        </a:solidFill>
                      </a:endParaR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c>
                  <a:txBody>
                    <a:bodyPr/>
                    <a:lstStyle/>
                    <a:p>
                      <a:pPr algn="just" defTabSz="266700">
                        <a:defRPr sz="3000">
                          <a:uFill>
                            <a:solidFill>
                              <a:srgbClr val="000000"/>
                            </a:solidFill>
                          </a:uFill>
                          <a:latin typeface="等线" panose="02010600030101010101" charset="-122"/>
                          <a:ea typeface="等线" panose="02010600030101010101" charset="-122"/>
                          <a:cs typeface="等线" panose="02010600030101010101" charset="-122"/>
                          <a:sym typeface="等线" panose="02010600030101010101" charset="-122"/>
                        </a:defRPr>
                      </a:pPr>
                    </a:p>
                  </a:txBody>
                  <a:tcPr marL="50800" marR="50800" marT="50800" marB="50800" anchor="ctr"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000000">
                        <a:alpha val="0"/>
                      </a:srgbClr>
                    </a:solidFill>
                  </a:tcPr>
                </a:tc>
              </a:tr>
            </a:tbl>
          </a:graphicData>
        </a:graphic>
      </p:graphicFrame>
      <p:sp>
        <p:nvSpPr>
          <p:cNvPr id="130" name="注：国际CMF设计奖申报费用包括三部分:报名费、入围服务费、获奖服务费。 报名费:2019年9月1日之前为免费报名，之后需缴纳报名费800RMB/件。 入围费:在第一轮评审完成后邮件形式发送通知，如未入围则不需缴纳。入围费用包含:证书、评委劳务费、 参加颁奖典礼、宣传费用等。 获奖服务费:在第二轮现场实物评审后邮件形式发送通知，如未获奖则不需缴纳。获奖费用包含:参加颁奖典礼、奖杯、证书、评委劳务费、展览费用、后期宣传费用等。"/>
          <p:cNvSpPr txBox="1"/>
          <p:nvPr/>
        </p:nvSpPr>
        <p:spPr>
          <a:xfrm>
            <a:off x="1448435" y="11608753"/>
            <a:ext cx="22162770" cy="1372870"/>
          </a:xfrm>
          <a:prstGeom prst="rect">
            <a:avLst/>
          </a:prstGeom>
          <a:ln w="12700">
            <a:miter lim="400000"/>
          </a:ln>
        </p:spPr>
        <p:txBody>
          <a:bodyPr wrap="square" lIns="71433" tIns="71433" rIns="71433" bIns="71433" anchor="ctr">
            <a:spAutoFit/>
          </a:bodyPr>
          <a:lstStyle>
            <a:lvl1pPr algn="l">
              <a:lnSpc>
                <a:spcPct val="110000"/>
              </a:lnSpc>
              <a:defRPr sz="2500">
                <a:solidFill>
                  <a:srgbClr val="53585F"/>
                </a:solidFill>
                <a:latin typeface="Helvetica Light"/>
                <a:ea typeface="Helvetica Light"/>
                <a:cs typeface="Helvetica Light"/>
                <a:sym typeface="Helvetica Light"/>
              </a:defRPr>
            </a:lvl1pPr>
          </a:lstStyle>
          <a:p>
            <a:pPr>
              <a:lnSpc>
                <a:spcPct val="100000"/>
              </a:lnSpc>
              <a:buFont typeface="Arial" panose="020B0604020202020204" pitchFamily="34" charset="0"/>
            </a:pPr>
            <a:r>
              <a:rPr sz="2000" dirty="0" err="1">
                <a:latin typeface="等线" panose="02010600030101010101" charset="-122"/>
                <a:ea typeface="等线" panose="02010600030101010101" charset="-122"/>
                <a:cs typeface="等线" panose="02010600030101010101" charset="-122"/>
                <a:sym typeface="+mn-ea"/>
              </a:rPr>
              <a:t>注：国际CMF设计奖申报费用包括三部分:报名费、入围服务费、获奖服务费</a:t>
            </a:r>
            <a:r>
              <a:rPr sz="2000" dirty="0">
                <a:latin typeface="等线" panose="02010600030101010101" charset="-122"/>
                <a:ea typeface="等线" panose="02010600030101010101" charset="-122"/>
                <a:cs typeface="等线" panose="02010600030101010101" charset="-122"/>
                <a:sym typeface="+mn-ea"/>
              </a:rPr>
              <a:t>。</a:t>
            </a:r>
            <a:endParaRPr sz="2000" dirty="0">
              <a:latin typeface="等线" panose="02010600030101010101" charset="-122"/>
              <a:ea typeface="等线" panose="02010600030101010101" charset="-122"/>
              <a:cs typeface="等线" panose="02010600030101010101" charset="-122"/>
              <a:sym typeface="+mn-ea"/>
            </a:endParaRPr>
          </a:p>
          <a:p>
            <a:pPr marL="342900" indent="-342900">
              <a:lnSpc>
                <a:spcPct val="100000"/>
              </a:lnSpc>
              <a:buFont typeface="Arial" panose="020B0604020202020204" pitchFamily="34" charset="0"/>
              <a:buChar char="•"/>
            </a:pPr>
            <a:r>
              <a:rPr lang="zh-CN" sz="2000" dirty="0">
                <a:latin typeface="等线" panose="02010600030101010101" charset="-122"/>
                <a:ea typeface="等线" panose="02010600030101010101" charset="-122"/>
                <a:cs typeface="等线" panose="02010600030101010101" charset="-122"/>
                <a:sym typeface="+mn-ea"/>
              </a:rPr>
              <a:t>报名费：</a:t>
            </a:r>
            <a:r>
              <a:rPr lang="zh-CN" altLang="en-US" sz="2000" dirty="0" err="1">
                <a:latin typeface="等线" panose="02010600030101010101" charset="-122"/>
                <a:ea typeface="等线" panose="02010600030101010101" charset="-122"/>
                <a:cs typeface="等线" panose="02010600030101010101" charset="-122"/>
                <a:sym typeface="+mn-ea"/>
              </a:rPr>
              <a:t>免报名费（</a:t>
            </a:r>
            <a:r>
              <a:rPr lang="en-US" altLang="zh-CN" sz="2000" dirty="0" err="1">
                <a:latin typeface="等线" panose="02010600030101010101" charset="-122"/>
                <a:ea typeface="等线" panose="02010600030101010101" charset="-122"/>
                <a:cs typeface="等线" panose="02010600030101010101" charset="-122"/>
                <a:sym typeface="+mn-ea"/>
              </a:rPr>
              <a:t>2026</a:t>
            </a:r>
            <a:r>
              <a:rPr lang="zh-CN" altLang="en-US" sz="2000" dirty="0" err="1">
                <a:latin typeface="等线" panose="02010600030101010101" charset="-122"/>
                <a:ea typeface="等线" panose="02010600030101010101" charset="-122"/>
                <a:cs typeface="等线" panose="02010600030101010101" charset="-122"/>
                <a:sym typeface="+mn-ea"/>
              </a:rPr>
              <a:t>年</a:t>
            </a:r>
            <a:r>
              <a:rPr lang="en-US" altLang="zh-CN" sz="2000" dirty="0" err="1">
                <a:latin typeface="等线" panose="02010600030101010101" charset="-122"/>
                <a:ea typeface="等线" panose="02010600030101010101" charset="-122"/>
                <a:cs typeface="等线" panose="02010600030101010101" charset="-122"/>
                <a:sym typeface="+mn-ea"/>
              </a:rPr>
              <a:t>5</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29</a:t>
            </a:r>
            <a:r>
              <a:rPr lang="zh-CN" altLang="en-US" sz="2000" dirty="0" err="1">
                <a:latin typeface="等线" panose="02010600030101010101" charset="-122"/>
                <a:ea typeface="等线" panose="02010600030101010101" charset="-122"/>
                <a:cs typeface="等线" panose="02010600030101010101" charset="-122"/>
                <a:sym typeface="+mn-ea"/>
              </a:rPr>
              <a:t>日之前），早鸟（</a:t>
            </a:r>
            <a:r>
              <a:rPr lang="en-US" altLang="zh-CN" sz="2000" dirty="0" err="1">
                <a:latin typeface="等线" panose="02010600030101010101" charset="-122"/>
                <a:ea typeface="等线" panose="02010600030101010101" charset="-122"/>
                <a:cs typeface="等线" panose="02010600030101010101" charset="-122"/>
                <a:sym typeface="+mn-ea"/>
              </a:rPr>
              <a:t>2026</a:t>
            </a:r>
            <a:r>
              <a:rPr lang="zh-CN" altLang="en-US" sz="2000" dirty="0" err="1">
                <a:latin typeface="等线" panose="02010600030101010101" charset="-122"/>
                <a:ea typeface="等线" panose="02010600030101010101" charset="-122"/>
                <a:cs typeface="等线" panose="02010600030101010101" charset="-122"/>
                <a:sym typeface="+mn-ea"/>
              </a:rPr>
              <a:t>年</a:t>
            </a:r>
            <a:r>
              <a:rPr lang="en-US" altLang="zh-CN" sz="2000" dirty="0" err="1">
                <a:latin typeface="等线" panose="02010600030101010101" charset="-122"/>
                <a:ea typeface="等线" panose="02010600030101010101" charset="-122"/>
                <a:cs typeface="等线" panose="02010600030101010101" charset="-122"/>
                <a:sym typeface="+mn-ea"/>
              </a:rPr>
              <a:t>7</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31</a:t>
            </a:r>
            <a:r>
              <a:rPr lang="zh-CN" altLang="en-US" sz="2000" dirty="0" err="1">
                <a:latin typeface="等线" panose="02010600030101010101" charset="-122"/>
                <a:ea typeface="等线" panose="02010600030101010101" charset="-122"/>
                <a:cs typeface="等线" panose="02010600030101010101" charset="-122"/>
                <a:sym typeface="+mn-ea"/>
              </a:rPr>
              <a:t>日之前）半价报名费</a:t>
            </a:r>
            <a:r>
              <a:rPr lang="en-US" altLang="zh-CN" sz="2000" dirty="0" err="1">
                <a:latin typeface="等线" panose="02010600030101010101" charset="-122"/>
                <a:ea typeface="等线" panose="02010600030101010101" charset="-122"/>
                <a:cs typeface="等线" panose="02010600030101010101" charset="-122"/>
                <a:sym typeface="+mn-ea"/>
              </a:rPr>
              <a:t>400</a:t>
            </a:r>
            <a:r>
              <a:rPr lang="zh-CN" altLang="en-US" sz="2000" dirty="0" err="1">
                <a:latin typeface="等线" panose="02010600030101010101" charset="-122"/>
                <a:ea typeface="等线" panose="02010600030101010101" charset="-122"/>
                <a:cs typeface="等线" panose="02010600030101010101" charset="-122"/>
                <a:sym typeface="+mn-ea"/>
              </a:rPr>
              <a:t>元，一般报名（</a:t>
            </a:r>
            <a:r>
              <a:rPr lang="en-US" altLang="zh-CN" sz="2000" dirty="0" err="1">
                <a:latin typeface="等线" panose="02010600030101010101" charset="-122"/>
                <a:ea typeface="等线" panose="02010600030101010101" charset="-122"/>
                <a:cs typeface="等线" panose="02010600030101010101" charset="-122"/>
                <a:sym typeface="+mn-ea"/>
              </a:rPr>
              <a:t>2026</a:t>
            </a:r>
            <a:r>
              <a:rPr lang="zh-CN" altLang="en-US" sz="2000" dirty="0" err="1">
                <a:latin typeface="等线" panose="02010600030101010101" charset="-122"/>
                <a:ea typeface="等线" panose="02010600030101010101" charset="-122"/>
                <a:cs typeface="等线" panose="02010600030101010101" charset="-122"/>
                <a:sym typeface="+mn-ea"/>
              </a:rPr>
              <a:t>年</a:t>
            </a:r>
            <a:r>
              <a:rPr lang="en-US" altLang="zh-CN" sz="2000" dirty="0" err="1">
                <a:latin typeface="等线" panose="02010600030101010101" charset="-122"/>
                <a:ea typeface="等线" panose="02010600030101010101" charset="-122"/>
                <a:cs typeface="等线" panose="02010600030101010101" charset="-122"/>
                <a:sym typeface="+mn-ea"/>
              </a:rPr>
              <a:t>8</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1</a:t>
            </a:r>
            <a:r>
              <a:rPr lang="zh-CN" altLang="en-US" sz="2000" dirty="0" err="1">
                <a:latin typeface="等线" panose="02010600030101010101" charset="-122"/>
                <a:ea typeface="等线" panose="02010600030101010101" charset="-122"/>
                <a:cs typeface="等线" panose="02010600030101010101" charset="-122"/>
                <a:sym typeface="+mn-ea"/>
              </a:rPr>
              <a:t>日</a:t>
            </a:r>
            <a:r>
              <a:rPr lang="en-US" altLang="zh-CN" sz="2000" dirty="0" err="1">
                <a:latin typeface="等线" panose="02010600030101010101" charset="-122"/>
                <a:ea typeface="等线" panose="02010600030101010101" charset="-122"/>
                <a:cs typeface="等线" panose="02010600030101010101" charset="-122"/>
                <a:sym typeface="+mn-ea"/>
              </a:rPr>
              <a:t>—9</a:t>
            </a:r>
            <a:r>
              <a:rPr lang="zh-CN" altLang="en-US" sz="2000" dirty="0" err="1">
                <a:latin typeface="等线" panose="02010600030101010101" charset="-122"/>
                <a:ea typeface="等线" panose="02010600030101010101" charset="-122"/>
                <a:cs typeface="等线" panose="02010600030101010101" charset="-122"/>
                <a:sym typeface="+mn-ea"/>
              </a:rPr>
              <a:t>月</a:t>
            </a:r>
            <a:r>
              <a:rPr lang="en-US" altLang="zh-CN" sz="2000" dirty="0" err="1">
                <a:latin typeface="等线" panose="02010600030101010101" charset="-122"/>
                <a:ea typeface="等线" panose="02010600030101010101" charset="-122"/>
                <a:cs typeface="等线" panose="02010600030101010101" charset="-122"/>
                <a:sym typeface="+mn-ea"/>
              </a:rPr>
              <a:t>20</a:t>
            </a:r>
            <a:r>
              <a:rPr lang="zh-CN" altLang="en-US" sz="2000" dirty="0" err="1">
                <a:latin typeface="等线" panose="02010600030101010101" charset="-122"/>
                <a:ea typeface="等线" panose="02010600030101010101" charset="-122"/>
                <a:cs typeface="等线" panose="02010600030101010101" charset="-122"/>
                <a:sym typeface="+mn-ea"/>
              </a:rPr>
              <a:t>日）报名费</a:t>
            </a:r>
            <a:r>
              <a:rPr lang="en-US" altLang="zh-CN" sz="2000" dirty="0" err="1">
                <a:latin typeface="等线" panose="02010600030101010101" charset="-122"/>
                <a:ea typeface="等线" panose="02010600030101010101" charset="-122"/>
                <a:cs typeface="等线" panose="02010600030101010101" charset="-122"/>
                <a:sym typeface="+mn-ea"/>
              </a:rPr>
              <a:t>800</a:t>
            </a:r>
            <a:r>
              <a:rPr lang="zh-CN" altLang="en-US" sz="2000" dirty="0" err="1">
                <a:latin typeface="等线" panose="02010600030101010101" charset="-122"/>
                <a:ea typeface="等线" panose="02010600030101010101" charset="-122"/>
                <a:cs typeface="等线" panose="02010600030101010101" charset="-122"/>
                <a:sym typeface="+mn-ea"/>
              </a:rPr>
              <a:t>元。</a:t>
            </a:r>
            <a:endParaRPr lang="zh-CN" altLang="en-US" sz="2000" dirty="0" err="1">
              <a:latin typeface="等线" panose="02010600030101010101" charset="-122"/>
              <a:ea typeface="等线" panose="02010600030101010101" charset="-122"/>
              <a:cs typeface="等线" panose="02010600030101010101" charset="-122"/>
              <a:sym typeface="+mn-ea"/>
            </a:endParaRPr>
          </a:p>
          <a:p>
            <a:pPr marL="342900" indent="-342900">
              <a:lnSpc>
                <a:spcPct val="100000"/>
              </a:lnSpc>
              <a:buFont typeface="Arial" panose="020B0604020202020204" pitchFamily="34" charset="0"/>
              <a:buChar char="•"/>
            </a:pPr>
            <a:r>
              <a:rPr sz="2000" dirty="0" err="1">
                <a:latin typeface="等线" panose="02010600030101010101" charset="-122"/>
                <a:ea typeface="等线" panose="02010600030101010101" charset="-122"/>
                <a:cs typeface="等线" panose="02010600030101010101" charset="-122"/>
                <a:sym typeface="+mn-ea"/>
              </a:rPr>
              <a:t>入围</a:t>
            </a:r>
            <a:r>
              <a:rPr lang="zh-CN" sz="2000" dirty="0" err="1">
                <a:latin typeface="等线" panose="02010600030101010101" charset="-122"/>
                <a:ea typeface="等线" panose="02010600030101010101" charset="-122"/>
                <a:cs typeface="等线" panose="02010600030101010101" charset="-122"/>
                <a:sym typeface="+mn-ea"/>
              </a:rPr>
              <a:t>服务费：</a:t>
            </a:r>
            <a:r>
              <a:rPr lang="en-US" altLang="zh-CN" sz="2000" dirty="0" err="1">
                <a:latin typeface="等线" panose="02010600030101010101" charset="-122"/>
                <a:ea typeface="等线" panose="02010600030101010101" charset="-122"/>
                <a:cs typeface="等线" panose="02010600030101010101" charset="-122"/>
                <a:sym typeface="+mn-ea"/>
              </a:rPr>
              <a:t>3,000</a:t>
            </a:r>
            <a:r>
              <a:rPr lang="zh-CN" altLang="en-US" sz="2000" dirty="0" err="1">
                <a:latin typeface="等线" panose="02010600030101010101" charset="-122"/>
                <a:ea typeface="等线" panose="02010600030101010101" charset="-122"/>
                <a:cs typeface="等线" panose="02010600030101010101" charset="-122"/>
                <a:sym typeface="+mn-ea"/>
              </a:rPr>
              <a:t>元</a:t>
            </a:r>
            <a:r>
              <a:rPr lang="zh-CN" sz="2000" dirty="0" err="1">
                <a:latin typeface="等线" panose="02010600030101010101" charset="-122"/>
                <a:ea typeface="等线" panose="02010600030101010101" charset="-122"/>
                <a:cs typeface="等线" panose="02010600030101010101" charset="-122"/>
                <a:sym typeface="+mn-ea"/>
              </a:rPr>
              <a:t>，</a:t>
            </a:r>
            <a:r>
              <a:rPr sz="2000" dirty="0" err="1">
                <a:latin typeface="等线" panose="02010600030101010101" charset="-122"/>
                <a:ea typeface="等线" panose="02010600030101010101" charset="-122"/>
                <a:cs typeface="等线" panose="02010600030101010101" charset="-122"/>
                <a:sym typeface="+mn-ea"/>
              </a:rPr>
              <a:t>在第一轮评审完成后</a:t>
            </a:r>
            <a:r>
              <a:rPr lang="zh-CN" sz="2000" dirty="0" err="1">
                <a:latin typeface="等线" panose="02010600030101010101" charset="-122"/>
                <a:ea typeface="等线" panose="02010600030101010101" charset="-122"/>
                <a:cs typeface="等线" panose="02010600030101010101" charset="-122"/>
                <a:sym typeface="+mn-ea"/>
              </a:rPr>
              <a:t>将以</a:t>
            </a:r>
            <a:r>
              <a:rPr sz="2000" dirty="0" err="1">
                <a:latin typeface="等线" panose="02010600030101010101" charset="-122"/>
                <a:ea typeface="等线" panose="02010600030101010101" charset="-122"/>
                <a:cs typeface="等线" panose="02010600030101010101" charset="-122"/>
                <a:sym typeface="+mn-ea"/>
              </a:rPr>
              <a:t>邮件形式发送通知，如未入围则不需缴纳。入围费用包含:</a:t>
            </a:r>
            <a:r>
              <a:rPr lang="zh-CN" sz="2000" dirty="0" err="1">
                <a:latin typeface="等线" panose="02010600030101010101" charset="-122"/>
                <a:ea typeface="等线" panose="02010600030101010101" charset="-122"/>
                <a:cs typeface="等线" panose="02010600030101010101" charset="-122"/>
                <a:sym typeface="+mn-ea"/>
              </a:rPr>
              <a:t>入围</a:t>
            </a:r>
            <a:r>
              <a:rPr sz="2000" dirty="0" err="1">
                <a:latin typeface="等线" panose="02010600030101010101" charset="-122"/>
                <a:ea typeface="等线" panose="02010600030101010101" charset="-122"/>
                <a:cs typeface="等线" panose="02010600030101010101" charset="-122"/>
                <a:sym typeface="+mn-ea"/>
              </a:rPr>
              <a:t>证书、评委劳务费</a:t>
            </a:r>
            <a:r>
              <a:rPr sz="2000" dirty="0">
                <a:latin typeface="等线" panose="02010600030101010101" charset="-122"/>
                <a:ea typeface="等线" panose="02010600030101010101" charset="-122"/>
                <a:cs typeface="等线" panose="02010600030101010101" charset="-122"/>
                <a:sym typeface="+mn-ea"/>
              </a:rPr>
              <a:t>、 </a:t>
            </a:r>
            <a:r>
              <a:rPr sz="2000" dirty="0" err="1">
                <a:latin typeface="等线" panose="02010600030101010101" charset="-122"/>
                <a:ea typeface="等线" panose="02010600030101010101" charset="-122"/>
                <a:cs typeface="等线" panose="02010600030101010101" charset="-122"/>
                <a:sym typeface="+mn-ea"/>
              </a:rPr>
              <a:t>参加颁奖典礼、宣传费用等</a:t>
            </a:r>
            <a:r>
              <a:rPr sz="2000" dirty="0">
                <a:latin typeface="等线" panose="02010600030101010101" charset="-122"/>
                <a:ea typeface="等线" panose="02010600030101010101" charset="-122"/>
                <a:cs typeface="等线" panose="02010600030101010101" charset="-122"/>
                <a:sym typeface="+mn-ea"/>
              </a:rPr>
              <a:t>。 </a:t>
            </a:r>
            <a:endParaRPr sz="2000" dirty="0">
              <a:latin typeface="等线" panose="02010600030101010101" charset="-122"/>
              <a:ea typeface="等线" panose="02010600030101010101" charset="-122"/>
              <a:cs typeface="等线" panose="02010600030101010101" charset="-122"/>
              <a:sym typeface="+mn-ea"/>
            </a:endParaRPr>
          </a:p>
          <a:p>
            <a:pPr marL="342900" indent="-342900">
              <a:lnSpc>
                <a:spcPct val="100000"/>
              </a:lnSpc>
              <a:buFont typeface="Arial" panose="020B0604020202020204" pitchFamily="34" charset="0"/>
              <a:buChar char="•"/>
            </a:pPr>
            <a:r>
              <a:rPr sz="2000" dirty="0">
                <a:latin typeface="等线" panose="02010600030101010101" charset="-122"/>
                <a:ea typeface="等线" panose="02010600030101010101" charset="-122"/>
                <a:cs typeface="等线" panose="02010600030101010101" charset="-122"/>
                <a:sym typeface="+mn-ea"/>
              </a:rPr>
              <a:t>获奖服务费</a:t>
            </a:r>
            <a:r>
              <a:rPr lang="zh-CN" sz="2000" dirty="0" err="1">
                <a:latin typeface="等线" panose="02010600030101010101" charset="-122"/>
                <a:ea typeface="等线" panose="02010600030101010101" charset="-122"/>
                <a:cs typeface="等线" panose="02010600030101010101" charset="-122"/>
                <a:sym typeface="+mn-ea"/>
              </a:rPr>
              <a:t>：</a:t>
            </a:r>
            <a:r>
              <a:rPr lang="zh-CN" altLang="en-US" sz="2000" dirty="0">
                <a:latin typeface="等线" panose="02010600030101010101" charset="-122"/>
                <a:ea typeface="等线" panose="02010600030101010101" charset="-122"/>
                <a:cs typeface="等线" panose="02010600030101010101" charset="-122"/>
                <a:sym typeface="+mn-ea"/>
              </a:rPr>
              <a:t>获奖作品为</a:t>
            </a:r>
            <a:r>
              <a:rPr lang="en-US" altLang="zh-CN" sz="2000" dirty="0">
                <a:latin typeface="等线" panose="02010600030101010101" charset="-122"/>
                <a:ea typeface="等线" panose="02010600030101010101" charset="-122"/>
                <a:cs typeface="等线" panose="02010600030101010101" charset="-122"/>
                <a:sym typeface="+mn-ea"/>
              </a:rPr>
              <a:t>15000</a:t>
            </a:r>
            <a:r>
              <a:rPr lang="zh-CN" altLang="en-US" sz="2000" dirty="0">
                <a:latin typeface="等线" panose="02010600030101010101" charset="-122"/>
                <a:ea typeface="等线" panose="02010600030101010101" charset="-122"/>
                <a:cs typeface="等线" panose="02010600030101010101" charset="-122"/>
                <a:sym typeface="+mn-ea"/>
              </a:rPr>
              <a:t>元</a:t>
            </a:r>
            <a:r>
              <a:rPr lang="en-US" altLang="zh-CN" sz="2000" dirty="0">
                <a:latin typeface="等线" panose="02010600030101010101" charset="-122"/>
                <a:ea typeface="等线" panose="02010600030101010101" charset="-122"/>
                <a:cs typeface="等线" panose="02010600030101010101" charset="-122"/>
                <a:sym typeface="+mn-ea"/>
              </a:rPr>
              <a:t>/</a:t>
            </a:r>
            <a:r>
              <a:rPr lang="zh-CN" altLang="en-US" sz="2000" dirty="0">
                <a:latin typeface="等线" panose="02010600030101010101" charset="-122"/>
                <a:ea typeface="等线" panose="02010600030101010101" charset="-122"/>
                <a:cs typeface="等线" panose="02010600030101010101" charset="-122"/>
                <a:sym typeface="+mn-ea"/>
              </a:rPr>
              <a:t>件服务费，金奖则为</a:t>
            </a:r>
            <a:r>
              <a:rPr lang="en-US" altLang="zh-CN" sz="2000" dirty="0">
                <a:latin typeface="等线" panose="02010600030101010101" charset="-122"/>
                <a:ea typeface="等线" panose="02010600030101010101" charset="-122"/>
                <a:cs typeface="等线" panose="02010600030101010101" charset="-122"/>
                <a:sym typeface="+mn-ea"/>
              </a:rPr>
              <a:t>25000</a:t>
            </a:r>
            <a:r>
              <a:rPr lang="zh-CN" altLang="en-US" sz="2000" dirty="0">
                <a:latin typeface="等线" panose="02010600030101010101" charset="-122"/>
                <a:ea typeface="等线" panose="02010600030101010101" charset="-122"/>
                <a:cs typeface="等线" panose="02010600030101010101" charset="-122"/>
                <a:sym typeface="+mn-ea"/>
              </a:rPr>
              <a:t>元</a:t>
            </a:r>
            <a:r>
              <a:rPr lang="en-US" altLang="zh-CN" sz="2000" dirty="0">
                <a:latin typeface="等线" panose="02010600030101010101" charset="-122"/>
                <a:ea typeface="等线" panose="02010600030101010101" charset="-122"/>
                <a:cs typeface="等线" panose="02010600030101010101" charset="-122"/>
                <a:sym typeface="+mn-ea"/>
              </a:rPr>
              <a:t>/</a:t>
            </a:r>
            <a:r>
              <a:rPr lang="zh-CN" altLang="en-US" sz="2000" dirty="0">
                <a:latin typeface="等线" panose="02010600030101010101" charset="-122"/>
                <a:ea typeface="等线" panose="02010600030101010101" charset="-122"/>
                <a:cs typeface="等线" panose="02010600030101010101" charset="-122"/>
                <a:sym typeface="+mn-ea"/>
              </a:rPr>
              <a:t>件服务费，如未获奖则不需要缴纳。</a:t>
            </a:r>
            <a:r>
              <a:rPr sz="2000" dirty="0">
                <a:latin typeface="等线" panose="02010600030101010101" charset="-122"/>
                <a:ea typeface="等线" panose="02010600030101010101" charset="-122"/>
                <a:cs typeface="等线" panose="02010600030101010101" charset="-122"/>
                <a:sym typeface="+mn-ea"/>
              </a:rPr>
              <a:t>获奖费用包含:参加颁奖典礼、奖杯、</a:t>
            </a:r>
            <a:r>
              <a:rPr lang="zh-CN" sz="2000" dirty="0">
                <a:latin typeface="等线" panose="02010600030101010101" charset="-122"/>
                <a:ea typeface="等线" panose="02010600030101010101" charset="-122"/>
                <a:cs typeface="等线" panose="02010600030101010101" charset="-122"/>
                <a:sym typeface="+mn-ea"/>
              </a:rPr>
              <a:t>获奖</a:t>
            </a:r>
            <a:r>
              <a:rPr sz="2000" dirty="0">
                <a:latin typeface="等线" panose="02010600030101010101" charset="-122"/>
                <a:ea typeface="等线" panose="02010600030101010101" charset="-122"/>
                <a:cs typeface="等线" panose="02010600030101010101" charset="-122"/>
                <a:sym typeface="+mn-ea"/>
              </a:rPr>
              <a:t>证书、评委劳务费、展览费用、后期宣传费用等。</a:t>
            </a:r>
            <a:endParaRPr sz="2000" dirty="0">
              <a:latin typeface="等线" panose="02010600030101010101" charset="-122"/>
              <a:ea typeface="等线" panose="02010600030101010101" charset="-122"/>
              <a:cs typeface="等线" panose="02010600030101010101" charset="-122"/>
            </a:endParaRPr>
          </a:p>
        </p:txBody>
      </p:sp>
      <p:pic>
        <p:nvPicPr>
          <p:cNvPr id="3" name="图片 2" descr="【国际CMF设计奖】-RGB"/>
          <p:cNvPicPr>
            <a:picLocks noChangeAspect="1"/>
          </p:cNvPicPr>
          <p:nvPr>
            <p:custDataLst>
              <p:tags r:id="rId3"/>
            </p:custDataLst>
          </p:nvPr>
        </p:nvPicPr>
        <p:blipFill>
          <a:blip r:embed="rId4"/>
          <a:stretch>
            <a:fillRect/>
          </a:stretch>
        </p:blipFill>
        <p:spPr>
          <a:xfrm>
            <a:off x="22112605" y="399415"/>
            <a:ext cx="1890000" cy="1890000"/>
          </a:xfrm>
          <a:prstGeom prst="rect">
            <a:avLst/>
          </a:prstGeom>
        </p:spPr>
      </p:pic>
      <p:sp>
        <p:nvSpPr>
          <p:cNvPr id="2" name="CMF DESIGN AWARD 报名申请表"/>
          <p:cNvSpPr txBox="1"/>
          <p:nvPr/>
        </p:nvSpPr>
        <p:spPr>
          <a:xfrm>
            <a:off x="10331294" y="586931"/>
            <a:ext cx="3317240" cy="911225"/>
          </a:xfrm>
          <a:prstGeom prst="rect">
            <a:avLst/>
          </a:prstGeom>
          <a:ln w="12700">
            <a:miter lim="400000"/>
          </a:ln>
        </p:spPr>
        <p:txBody>
          <a:bodyPr wrap="none" lIns="71433" tIns="71433" rIns="71433" bIns="71433" anchor="ctr">
            <a:spAutoFit/>
          </a:bodyPr>
          <a:lstStyle>
            <a:lvl1pPr algn="l">
              <a:defRPr>
                <a:latin typeface="Helvetica Light"/>
                <a:ea typeface="Helvetica Light"/>
                <a:cs typeface="Helvetica Light"/>
                <a:sym typeface="Helvetica Light"/>
              </a:defRPr>
            </a:lvl1pPr>
          </a:lstStyle>
          <a:p>
            <a:r>
              <a:rPr>
                <a:latin typeface="等线" panose="02010600030101010101" charset="-122"/>
                <a:ea typeface="等线" panose="02010600030101010101" charset="-122"/>
                <a:cs typeface="等线" panose="02010600030101010101" charset="-122"/>
              </a:rPr>
              <a:t>发票信息表</a:t>
            </a:r>
            <a:endParaRPr>
              <a:latin typeface="等线" panose="02010600030101010101" charset="-122"/>
              <a:ea typeface="等线" panose="02010600030101010101" charset="-122"/>
              <a:cs typeface="等线" panose="02010600030101010101" charset="-122"/>
            </a:endParaRPr>
          </a:p>
        </p:txBody>
      </p:sp>
      <p:sp>
        <p:nvSpPr>
          <p:cNvPr id="4" name="CMF DESIGN AWARD APPLICATION FORM"/>
          <p:cNvSpPr txBox="1"/>
          <p:nvPr/>
        </p:nvSpPr>
        <p:spPr>
          <a:xfrm>
            <a:off x="8507778" y="1489675"/>
            <a:ext cx="7192645" cy="726440"/>
          </a:xfrm>
          <a:prstGeom prst="rect">
            <a:avLst/>
          </a:prstGeom>
          <a:ln w="12700">
            <a:miter lim="400000"/>
          </a:ln>
        </p:spPr>
        <p:txBody>
          <a:bodyPr wrap="none" lIns="71433" tIns="71433" rIns="71433" bIns="71433" anchor="ctr">
            <a:spAutoFit/>
          </a:bodyPr>
          <a:lstStyle>
            <a:lvl1pPr algn="l">
              <a:defRPr sz="3800">
                <a:solidFill>
                  <a:srgbClr val="A7A7A7"/>
                </a:solidFill>
                <a:latin typeface="Helvetica Light"/>
                <a:ea typeface="Helvetica Light"/>
                <a:cs typeface="Helvetica Light"/>
                <a:sym typeface="Helvetica Light"/>
              </a:defRPr>
            </a:lvl1pPr>
          </a:lstStyle>
          <a:p>
            <a:r>
              <a:t>INVOICE INFORMATION FORM</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1"/>
          <a:stretch>
            <a:fillRect/>
          </a:stretch>
        </p:blipFill>
        <p:spPr>
          <a:xfrm>
            <a:off x="286385" y="10029825"/>
            <a:ext cx="11478895" cy="273685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p:cNvPicPr>
            <a:picLocks noChangeAspect="1"/>
          </p:cNvPicPr>
          <p:nvPr>
            <p:custDataLst>
              <p:tags r:id="rId1"/>
            </p:custDataLst>
          </p:nvPr>
        </p:nvPicPr>
        <p:blipFill>
          <a:blip r:embed="rId2"/>
          <a:stretch>
            <a:fillRect/>
          </a:stretch>
        </p:blipFill>
        <p:spPr>
          <a:xfrm>
            <a:off x="286385" y="10029825"/>
            <a:ext cx="11478895" cy="3078480"/>
          </a:xfrm>
          <a:prstGeom prst="rect">
            <a:avLst/>
          </a:prstGeom>
        </p:spPr>
      </p:pic>
      <p:pic>
        <p:nvPicPr>
          <p:cNvPr id="3" name="图片 2" descr="【国际CMF设计奖】-RGB"/>
          <p:cNvPicPr>
            <a:picLocks noChangeAspect="1"/>
          </p:cNvPicPr>
          <p:nvPr>
            <p:custDataLst>
              <p:tags r:id="rId3"/>
            </p:custDataLst>
          </p:nvPr>
        </p:nvPicPr>
        <p:blipFill>
          <a:blip r:embed="rId4"/>
          <a:stretch>
            <a:fillRect/>
          </a:stretch>
        </p:blipFill>
        <p:spPr>
          <a:xfrm>
            <a:off x="22112605" y="399415"/>
            <a:ext cx="1890000" cy="1890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3"/>
          <p:cNvPicPr>
            <a:picLocks noChangeAspect="1"/>
          </p:cNvPicPr>
          <p:nvPr/>
        </p:nvPicPr>
        <p:blipFill>
          <a:blip r:embed="rId1"/>
          <a:stretch>
            <a:fillRect/>
          </a:stretch>
        </p:blipFill>
        <p:spPr>
          <a:xfrm>
            <a:off x="286385" y="10029825"/>
            <a:ext cx="11478895"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4"/>
          <p:cNvPicPr>
            <a:picLocks noChangeAspect="1"/>
          </p:cNvPicPr>
          <p:nvPr/>
        </p:nvPicPr>
        <p:blipFill>
          <a:blip r:embed="rId1"/>
          <a:stretch>
            <a:fillRect/>
          </a:stretch>
        </p:blipFill>
        <p:spPr>
          <a:xfrm>
            <a:off x="286385" y="10029825"/>
            <a:ext cx="9333230"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
          <p:cNvPicPr>
            <a:picLocks noChangeAspect="1"/>
          </p:cNvPicPr>
          <p:nvPr/>
        </p:nvPicPr>
        <p:blipFill>
          <a:blip r:embed="rId1"/>
          <a:stretch>
            <a:fillRect/>
          </a:stretch>
        </p:blipFill>
        <p:spPr>
          <a:xfrm>
            <a:off x="286385" y="10029825"/>
            <a:ext cx="8930640" cy="3078480"/>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1"/>
          <a:stretch>
            <a:fillRect/>
          </a:stretch>
        </p:blipFill>
        <p:spPr>
          <a:xfrm>
            <a:off x="286385" y="10029825"/>
            <a:ext cx="11478895" cy="3425825"/>
          </a:xfrm>
          <a:prstGeom prst="rect">
            <a:avLst/>
          </a:prstGeom>
        </p:spPr>
      </p:pic>
      <p:pic>
        <p:nvPicPr>
          <p:cNvPr id="3" name="图片 2" descr="【国际CMF设计奖】-RGB"/>
          <p:cNvPicPr>
            <a:picLocks noChangeAspect="1"/>
          </p:cNvPicPr>
          <p:nvPr>
            <p:custDataLst>
              <p:tags r:id="rId2"/>
            </p:custDataLst>
          </p:nvPr>
        </p:nvPicPr>
        <p:blipFill>
          <a:blip r:embed="rId3"/>
          <a:stretch>
            <a:fillRect/>
          </a:stretch>
        </p:blipFill>
        <p:spPr>
          <a:xfrm>
            <a:off x="22112605" y="399415"/>
            <a:ext cx="1890000" cy="1890000"/>
          </a:xfrm>
          <a:prstGeom prst="rect">
            <a:avLst/>
          </a:prstGeom>
        </p:spPr>
      </p:pic>
    </p:spTree>
  </p:cSld>
  <p:clrMapOvr>
    <a:masterClrMapping/>
  </p:clrMapOvr>
  <p:transition spd="med"/>
</p:sld>
</file>

<file path=ppt/tags/tag1.xml><?xml version="1.0" encoding="utf-8"?>
<p:tagLst xmlns:p="http://schemas.openxmlformats.org/presentationml/2006/main">
  <p:tag name="KSO_WM_UNIT_TABLE_BEAUTIFY" val="smartTable{b04bc19d-e5d6-4af0-b93e-f12117c50e21}"/>
</p:tagLst>
</file>

<file path=ppt/tags/tag10.xml><?xml version="1.0" encoding="utf-8"?>
<p:tagLst xmlns:p="http://schemas.openxmlformats.org/presentationml/2006/main">
  <p:tag name="KSO_WM_UNIT_PLACING_PICTURE_USER_VIEWPORT" val="{&quot;height&quot;:4320,&quot;width&quot;:4320}"/>
  <p:tag name="KSO_WM_BEAUTIFY_FLAG" val=""/>
</p:tagLst>
</file>

<file path=ppt/tags/tag11.xml><?xml version="1.0" encoding="utf-8"?>
<p:tagLst xmlns:p="http://schemas.openxmlformats.org/presentationml/2006/main">
  <p:tag name="KSO_WM_UNIT_PLACING_PICTURE_USER_VIEWPORT" val="{&quot;height&quot;:4320,&quot;width&quot;:4320}"/>
  <p:tag name="KSO_WM_BEAUTIFY_FLAG" val=""/>
</p:tagLst>
</file>

<file path=ppt/tags/tag12.xml><?xml version="1.0" encoding="utf-8"?>
<p:tagLst xmlns:p="http://schemas.openxmlformats.org/presentationml/2006/main">
  <p:tag name="KSO_WM_UNIT_PLACING_PICTURE_USER_VIEWPORT" val="{&quot;height&quot;:4320,&quot;width&quot;:4320}"/>
  <p:tag name="KSO_WM_BEAUTIFY_FLAG" val=""/>
</p:tagLst>
</file>

<file path=ppt/tags/tag13.xml><?xml version="1.0" encoding="utf-8"?>
<p:tagLst xmlns:p="http://schemas.openxmlformats.org/presentationml/2006/main">
  <p:tag name="KSO_WM_UNIT_PLACING_PICTURE_USER_VIEWPORT" val="{&quot;height&quot;:4320,&quot;width&quot;:4320}"/>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COMMONDATA" val="eyJoZGlkIjoiMWYwNGYzNjFjMTQ3NTMwOWU1YmZiOTYyZTBmYWMwYzAifQ=="/>
  <p:tag name="KSO_WPP_MARK_KEY" val="6798ca25-d9f1-4f2d-bf4a-a413e66af7da"/>
  <p:tag name="commondata" val="eyJoZGlkIjoiMzAzMjRmOWQwNjE5Y2NkOWQxNTljYWNlNjNjOWU0ZjcifQ=="/>
</p:tagLst>
</file>

<file path=ppt/tags/tag2.xml><?xml version="1.0" encoding="utf-8"?>
<p:tagLst xmlns:p="http://schemas.openxmlformats.org/presentationml/2006/main">
  <p:tag name="KSO_WM_UNIT_TABLE_BEAUTIFY" val="smartTable{b7ba38cc-a9c6-490d-997a-c1d72e3b7cd7}"/>
</p:tagLst>
</file>

<file path=ppt/tags/tag3.xml><?xml version="1.0" encoding="utf-8"?>
<p:tagLst xmlns:p="http://schemas.openxmlformats.org/presentationml/2006/main">
  <p:tag name="KSO_WM_UNIT_PLACING_PICTURE_USER_VIEWPORT" val="{&quot;height&quot;:4320,&quot;width&quot;:4320}"/>
  <p:tag name="KSO_WM_BEAUTIFY_FLAG" val=""/>
</p:tagLst>
</file>

<file path=ppt/tags/tag4.xml><?xml version="1.0" encoding="utf-8"?>
<p:tagLst xmlns:p="http://schemas.openxmlformats.org/presentationml/2006/main">
  <p:tag name="KSO_WM_UNIT_TABLE_BEAUTIFY" val="smartTable{9c8d398c-234a-4d1e-bf7e-5c8c299293be}"/>
</p:tagLst>
</file>

<file path=ppt/tags/tag5.xml><?xml version="1.0" encoding="utf-8"?>
<p:tagLst xmlns:p="http://schemas.openxmlformats.org/presentationml/2006/main">
  <p:tag name="KSO_WM_UNIT_TABLE_BEAUTIFY" val="smartTable{7f2d4516-8f2e-4b60-b7e2-6e0a6c9dc79b}"/>
</p:tagLst>
</file>

<file path=ppt/tags/tag6.xml><?xml version="1.0" encoding="utf-8"?>
<p:tagLst xmlns:p="http://schemas.openxmlformats.org/presentationml/2006/main">
  <p:tag name="KSO_WM_UNIT_PLACING_PICTURE_USER_VIEWPORT" val="{&quot;height&quot;:4320,&quot;width&quot;:4320}"/>
  <p:tag name="KSO_WM_BEAUTIFY_FLAG" val=""/>
</p:tagLst>
</file>

<file path=ppt/tags/tag7.xml><?xml version="1.0" encoding="utf-8"?>
<p:tagLst xmlns:p="http://schemas.openxmlformats.org/presentationml/2006/main">
  <p:tag name="KSO_WM_UNIT_PLACING_PICTURE_USER_VIEWPORT" val="{&quot;height&quot;:4320,&quot;width&quot;:4320}"/>
  <p:tag name="KSO_WM_BEAUTIFY_FLAG" val=""/>
</p:tagLst>
</file>

<file path=ppt/tags/tag8.xml><?xml version="1.0" encoding="utf-8"?>
<p:tagLst xmlns:p="http://schemas.openxmlformats.org/presentationml/2006/main">
  <p:tag name="KSO_WM_UNIT_PLACING_PICTURE_USER_VIEWPORT" val="{&quot;height&quot;:4848,&quot;width&quot;:18077}"/>
</p:tagLst>
</file>

<file path=ppt/tags/tag9.xml><?xml version="1.0" encoding="utf-8"?>
<p:tagLst xmlns:p="http://schemas.openxmlformats.org/presentationml/2006/main">
  <p:tag name="KSO_WM_UNIT_PLACING_PICTURE_USER_VIEWPORT" val="{&quot;height&quot;:4320,&quot;width&quot;:4320}"/>
  <p:tag name="KSO_WM_BEAUTIFY_FLAG" val=""/>
</p:tagLst>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508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71433" tIns="71433" rIns="71433" bIns="71433" numCol="1" spcCol="38100" rtlCol="0" anchor="ctr">
        <a:spAutoFit/>
      </a:bodyPr>
      <a:lstStyle>
        <a:defPPr marL="0" marR="0" indent="0" algn="ctr" defTabSz="821055" rtl="0" fontAlgn="auto" latinLnBrk="0" hangingPunct="0">
          <a:lnSpc>
            <a:spcPct val="100000"/>
          </a:lnSpc>
          <a:spcBef>
            <a:spcPts val="0"/>
          </a:spcBef>
          <a:spcAft>
            <a:spcPts val="0"/>
          </a:spcAft>
          <a:buClrTx/>
          <a:buSzTx/>
          <a:buFontTx/>
          <a:buNone/>
          <a:defRPr kumimoji="0" sz="5000" b="0" i="0" u="none" strike="noStrike" cap="none" spc="0" normalizeH="0" baseline="0">
            <a:ln>
              <a:noFill/>
            </a:ln>
            <a:solidFill>
              <a:srgbClr val="000000"/>
            </a:solidFill>
            <a:effectLst/>
            <a:uFillTx/>
            <a:latin typeface="+mn-lt"/>
            <a:ea typeface="+mn-ea"/>
            <a:cs typeface="+mn-cs"/>
            <a:sym typeface="Helvetica Neue" panose="02000806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2304</Words>
  <Application>WPS 演示</Application>
  <PresentationFormat>自定义</PresentationFormat>
  <Paragraphs>168</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Helvetica Neue</vt:lpstr>
      <vt:lpstr>Helvetica Light</vt:lpstr>
      <vt:lpstr>等线</vt:lpstr>
      <vt:lpstr>Helvetica</vt:lpstr>
      <vt:lpstr>黑体</vt:lpstr>
      <vt:lpstr>Helvetica Neue Medium</vt:lpstr>
      <vt:lpstr>微软雅黑</vt:lpstr>
      <vt:lpstr>Arial Unicode MS</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CMF设计军团</cp:lastModifiedBy>
  <cp:revision>73</cp:revision>
  <dcterms:created xsi:type="dcterms:W3CDTF">2020-03-05T07:40:00Z</dcterms:created>
  <dcterms:modified xsi:type="dcterms:W3CDTF">2025-12-31T08:42:15Z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7DF789834E824E319626DABE09941B40</vt:lpwstr>
  </property>
</Properties>
</file>